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8C9C0-D642-4DDF-A808-637F546E3EF5}" v="792" dt="2021-09-11T17:39:03.631"/>
    <p1510:client id="{5C56DF66-2A2C-48CD-8842-20EDB66E51E7}" v="966" dt="2021-09-09T10:59:29.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indent="-292100">
              <a:buSzPts val="1000"/>
              <a:buFont typeface="Consolas"/>
              <a:buAutoNum type="arabicPeriod"/>
            </a:pPr>
            <a:r>
              <a:rPr lang="en-US" sz="1000" dirty="0">
                <a:latin typeface="Consolas"/>
                <a:ea typeface="Consolas"/>
                <a:cs typeface="Consolas"/>
              </a:rPr>
              <a:t>Initialize your IDE of choice. So that's either opening an online IDE text editor, or by installing the IDE. This could by python, </a:t>
            </a:r>
            <a:r>
              <a:rPr lang="en-US" sz="1000" dirty="0" err="1">
                <a:latin typeface="Consolas"/>
                <a:ea typeface="Consolas"/>
                <a:cs typeface="Consolas"/>
              </a:rPr>
              <a:t>pycharm</a:t>
            </a:r>
            <a:r>
              <a:rPr lang="en-US" sz="1000" dirty="0">
                <a:latin typeface="Consolas"/>
                <a:ea typeface="Consolas"/>
                <a:cs typeface="Consolas"/>
              </a:rPr>
              <a:t>, sublime txt, etc.</a:t>
            </a:r>
          </a:p>
          <a:p>
            <a:pPr indent="-292100">
              <a:lnSpc>
                <a:spcPct val="114999"/>
              </a:lnSpc>
              <a:buSzPts val="1000"/>
              <a:buAutoNum type="arabicPeriod"/>
            </a:pPr>
            <a:r>
              <a:rPr lang="en-US" sz="1000" dirty="0">
                <a:latin typeface="Consolas"/>
                <a:ea typeface="Consolas"/>
                <a:cs typeface="Consolas"/>
              </a:rPr>
              <a:t>Ensure that you linked your local repo to the remote </a:t>
            </a:r>
            <a:r>
              <a:rPr lang="en-US" sz="1000" dirty="0" err="1">
                <a:latin typeface="Consolas"/>
                <a:ea typeface="Consolas"/>
                <a:cs typeface="Consolas"/>
              </a:rPr>
              <a:t>reo</a:t>
            </a:r>
            <a:r>
              <a:rPr lang="en-US" sz="1000" dirty="0">
                <a:latin typeface="Consolas"/>
                <a:ea typeface="Consolas"/>
                <a:cs typeface="Consolas"/>
              </a:rPr>
              <a:t> by cloning the files that include the assignment prompt from </a:t>
            </a:r>
            <a:r>
              <a:rPr lang="en-US" sz="1000" dirty="0" err="1">
                <a:latin typeface="Consolas"/>
                <a:ea typeface="Consolas"/>
                <a:cs typeface="Consolas"/>
              </a:rPr>
              <a:t>github</a:t>
            </a:r>
            <a:r>
              <a:rPr lang="en-US" sz="1000" dirty="0">
                <a:latin typeface="Consolas"/>
                <a:ea typeface="Consolas"/>
                <a:cs typeface="Consolas"/>
              </a:rPr>
              <a:t>. You could also just use git </a:t>
            </a:r>
            <a:r>
              <a:rPr lang="en-US" sz="1000" dirty="0" err="1">
                <a:latin typeface="Consolas"/>
                <a:ea typeface="Consolas"/>
                <a:cs typeface="Consolas"/>
              </a:rPr>
              <a:t>init</a:t>
            </a:r>
            <a:r>
              <a:rPr lang="en-US" sz="1000" dirty="0">
                <a:latin typeface="Consolas"/>
                <a:ea typeface="Consolas"/>
                <a:cs typeface="Consolas"/>
              </a:rPr>
              <a:t> if you don't need to clone the files, then do: </a:t>
            </a:r>
            <a:r>
              <a:rPr lang="en-US" sz="1050" dirty="0">
                <a:latin typeface="Consolas"/>
                <a:ea typeface="Consolas"/>
                <a:cs typeface="Consolas"/>
              </a:rPr>
              <a:t>git remote add origin &lt;</a:t>
            </a:r>
            <a:r>
              <a:rPr lang="en-US" sz="1050" dirty="0" err="1">
                <a:latin typeface="Consolas"/>
                <a:ea typeface="Consolas"/>
                <a:cs typeface="Consolas"/>
              </a:rPr>
              <a:t>github</a:t>
            </a:r>
            <a:r>
              <a:rPr lang="en-US" sz="1050" dirty="0">
                <a:latin typeface="Consolas"/>
                <a:ea typeface="Consolas"/>
                <a:cs typeface="Consolas"/>
              </a:rPr>
              <a:t> repo URL&gt;</a:t>
            </a:r>
          </a:p>
          <a:p>
            <a:pPr indent="-292100">
              <a:lnSpc>
                <a:spcPct val="114999"/>
              </a:lnSpc>
              <a:buSzPts val="1000"/>
              <a:buAutoNum type="arabicPeriod"/>
            </a:pPr>
            <a:r>
              <a:rPr lang="en-US" sz="1000" dirty="0">
                <a:latin typeface="Consolas"/>
                <a:ea typeface="Consolas"/>
                <a:cs typeface="Consolas"/>
              </a:rPr>
              <a:t>Work on the assignments</a:t>
            </a:r>
          </a:p>
          <a:p>
            <a:pPr indent="-292100">
              <a:lnSpc>
                <a:spcPct val="114999"/>
              </a:lnSpc>
              <a:buSzPts val="1000"/>
              <a:buAutoNum type="arabicPeriod"/>
            </a:pPr>
            <a:r>
              <a:rPr lang="en-US" sz="1000" dirty="0">
                <a:latin typeface="Consolas"/>
                <a:ea typeface="Consolas"/>
                <a:cs typeface="Consolas"/>
              </a:rPr>
              <a:t>Whenever you're ready to add checkpoints to your work, use: git add, then: git commit</a:t>
            </a:r>
          </a:p>
          <a:p>
            <a:pPr indent="-292100">
              <a:lnSpc>
                <a:spcPct val="114999"/>
              </a:lnSpc>
              <a:buSzPts val="1000"/>
              <a:buAutoNum type="arabicPeriod"/>
            </a:pPr>
            <a:r>
              <a:rPr lang="en-US" sz="1000" dirty="0">
                <a:latin typeface="Consolas"/>
                <a:ea typeface="Consolas"/>
                <a:cs typeface="Consolas"/>
              </a:rPr>
              <a:t>After adding and committing, once you're ready to upload this to the remote repo, use: git push &lt;URL of </a:t>
            </a:r>
            <a:r>
              <a:rPr lang="en-US" sz="1000" dirty="0" err="1">
                <a:latin typeface="Consolas"/>
                <a:ea typeface="Consolas"/>
                <a:cs typeface="Consolas"/>
              </a:rPr>
              <a:t>github</a:t>
            </a:r>
            <a:r>
              <a:rPr lang="en-US" sz="1000" dirty="0">
                <a:latin typeface="Consolas"/>
                <a:ea typeface="Consolas"/>
                <a:cs typeface="Consolas"/>
              </a:rPr>
              <a:t> repo&gt;</a:t>
            </a:r>
          </a:p>
          <a:p>
            <a:pPr indent="-292100">
              <a:lnSpc>
                <a:spcPct val="114999"/>
              </a:lnSpc>
              <a:buSzPts val="1000"/>
              <a:buAutoNum type="arabicPeriod"/>
            </a:pPr>
            <a:endParaRPr lang="en-US" sz="1000" dirty="0">
              <a:latin typeface="Consolas"/>
              <a:ea typeface="Consolas"/>
              <a:cs typeface="Consolas"/>
            </a:endParaRPr>
          </a:p>
          <a:p>
            <a:pPr indent="-292100">
              <a:lnSpc>
                <a:spcPct val="114999"/>
              </a:lnSpc>
              <a:buSzPts val="1000"/>
              <a:buAutoNum type="arabicPeriod"/>
            </a:pPr>
            <a:endParaRPr lang="en-US" sz="1000" dirty="0">
              <a:latin typeface="Consolas"/>
              <a:ea typeface="Consolas"/>
              <a:cs typeface="Consolas"/>
            </a:endParaRPr>
          </a:p>
          <a:p>
            <a:pPr indent="-292100">
              <a:lnSpc>
                <a:spcPct val="114999"/>
              </a:lnSpc>
              <a:buSzPts val="1000"/>
              <a:buAutoNum type="arabicPeriod"/>
            </a:pPr>
            <a:endParaRPr lang="en-US" sz="1000" dirty="0">
              <a:latin typeface="Consolas"/>
              <a:ea typeface="Consolas"/>
              <a:cs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127069"/>
            <a:ext cx="4180687" cy="4975124"/>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indent="-304800">
              <a:buSzPts val="1200"/>
              <a:buFont typeface="Consolas"/>
              <a:buAutoNum type="arabicPeriod"/>
            </a:pPr>
            <a:r>
              <a:rPr lang="en-US" dirty="0" err="1"/>
              <a:t>Powershell</a:t>
            </a:r>
            <a:endParaRPr lang="en-US"/>
          </a:p>
          <a:p>
            <a:pPr lvl="1">
              <a:lnSpc>
                <a:spcPct val="114999"/>
              </a:lnSpc>
              <a:buSzPts val="1200"/>
            </a:pPr>
            <a:r>
              <a:rPr lang="en-US" sz="1000" dirty="0">
                <a:latin typeface="Consolas"/>
                <a:ea typeface="Consolas"/>
                <a:cs typeface="Consolas"/>
              </a:rPr>
              <a:t>Pro: Quick access to python, saves RAM</a:t>
            </a:r>
          </a:p>
          <a:p>
            <a:pPr lvl="1">
              <a:lnSpc>
                <a:spcPct val="114999"/>
              </a:lnSpc>
              <a:buSzPts val="1200"/>
            </a:pPr>
            <a:r>
              <a:rPr lang="en-US" sz="1000" dirty="0">
                <a:latin typeface="Consolas"/>
                <a:ea typeface="Consolas"/>
                <a:cs typeface="Consolas"/>
              </a:rPr>
              <a:t>Con: No advanced debugging options</a:t>
            </a:r>
          </a:p>
          <a:p>
            <a:pPr indent="-304800">
              <a:lnSpc>
                <a:spcPct val="114999"/>
              </a:lnSpc>
              <a:buSzPts val="1200"/>
              <a:buAutoNum type="arabicPeriod"/>
            </a:pPr>
            <a:r>
              <a:rPr lang="en-US" sz="1200" dirty="0" err="1">
                <a:latin typeface="Consolas"/>
                <a:ea typeface="Consolas"/>
                <a:cs typeface="Consolas"/>
              </a:rPr>
              <a:t>Pycharm</a:t>
            </a:r>
            <a:endParaRPr lang="en-US" sz="1200">
              <a:latin typeface="Consolas"/>
              <a:ea typeface="Consolas"/>
              <a:cs typeface="Consolas"/>
            </a:endParaRPr>
          </a:p>
          <a:p>
            <a:pPr lvl="1">
              <a:lnSpc>
                <a:spcPct val="80000"/>
              </a:lnSpc>
              <a:buSzPts val="1200"/>
            </a:pPr>
            <a:r>
              <a:rPr lang="en-US" sz="1000" dirty="0">
                <a:latin typeface="Consolas"/>
                <a:ea typeface="Consolas"/>
                <a:cs typeface="Consolas"/>
              </a:rPr>
              <a:t>Pros: Pretty printing (syntax is color coded), can access multiple files at once within </a:t>
            </a:r>
            <a:r>
              <a:rPr lang="en-US" sz="1000" dirty="0" err="1">
                <a:latin typeface="Consolas"/>
                <a:ea typeface="Consolas"/>
                <a:cs typeface="Consolas"/>
              </a:rPr>
              <a:t>pycharm</a:t>
            </a:r>
            <a:endParaRPr lang="en-US" sz="1000" dirty="0">
              <a:latin typeface="Consolas"/>
              <a:ea typeface="Consolas"/>
              <a:cs typeface="Consolas"/>
            </a:endParaRPr>
          </a:p>
          <a:p>
            <a:pPr lvl="2">
              <a:lnSpc>
                <a:spcPct val="80000"/>
              </a:lnSpc>
              <a:buSzPts val="1200"/>
            </a:pPr>
            <a:r>
              <a:rPr lang="en-US" sz="1000" dirty="0">
                <a:latin typeface="Consolas"/>
                <a:ea typeface="Consolas"/>
                <a:cs typeface="Consolas"/>
              </a:rPr>
              <a:t>Functions, variables and classes catalogue to navigate code easier</a:t>
            </a:r>
          </a:p>
          <a:p>
            <a:pPr lvl="2">
              <a:lnSpc>
                <a:spcPct val="80000"/>
              </a:lnSpc>
              <a:buSzPts val="1200"/>
            </a:pPr>
            <a:r>
              <a:rPr lang="en-US" sz="1000" dirty="0">
                <a:latin typeface="Consolas"/>
                <a:ea typeface="Consolas"/>
                <a:cs typeface="Consolas"/>
              </a:rPr>
              <a:t>Can easily integrate with git and submit assignments to </a:t>
            </a:r>
            <a:r>
              <a:rPr lang="en-US" sz="1000" dirty="0" err="1">
                <a:latin typeface="Consolas"/>
                <a:ea typeface="Consolas"/>
                <a:cs typeface="Consolas"/>
              </a:rPr>
              <a:t>github</a:t>
            </a:r>
            <a:r>
              <a:rPr lang="en-US" sz="1000" dirty="0">
                <a:latin typeface="Consolas"/>
                <a:ea typeface="Consolas"/>
                <a:cs typeface="Consolas"/>
              </a:rPr>
              <a:t> with the press of a button</a:t>
            </a:r>
          </a:p>
          <a:p>
            <a:pPr lvl="1">
              <a:lnSpc>
                <a:spcPct val="114999"/>
              </a:lnSpc>
              <a:buSzPts val="1200"/>
            </a:pPr>
            <a:r>
              <a:rPr lang="en-US" sz="1000" dirty="0">
                <a:latin typeface="Consolas"/>
                <a:ea typeface="Consolas"/>
                <a:cs typeface="Consolas"/>
              </a:rPr>
              <a:t>Cons: Its features are a bit complicated for beginners</a:t>
            </a:r>
          </a:p>
          <a:p>
            <a:pPr indent="-304800">
              <a:lnSpc>
                <a:spcPct val="114999"/>
              </a:lnSpc>
              <a:buSzPts val="1200"/>
              <a:buAutoNum type="arabicPeriod"/>
            </a:pPr>
            <a:r>
              <a:rPr lang="en-US" sz="1200" dirty="0" err="1">
                <a:latin typeface="Consolas"/>
                <a:ea typeface="Consolas"/>
                <a:cs typeface="Consolas"/>
              </a:rPr>
              <a:t>Colab</a:t>
            </a:r>
            <a:endParaRPr lang="en-US" dirty="0" err="1"/>
          </a:p>
          <a:p>
            <a:pPr lvl="1">
              <a:lnSpc>
                <a:spcPct val="114999"/>
              </a:lnSpc>
              <a:buSzPts val="1200"/>
            </a:pPr>
            <a:r>
              <a:rPr lang="en-US" sz="1000" dirty="0">
                <a:latin typeface="Consolas"/>
                <a:ea typeface="Consolas"/>
                <a:cs typeface="Consolas"/>
              </a:rPr>
              <a:t>Pros: No need for python installation to use, quick ease of access.</a:t>
            </a:r>
          </a:p>
          <a:p>
            <a:pPr lvl="1">
              <a:lnSpc>
                <a:spcPct val="114999"/>
              </a:lnSpc>
              <a:buSzPts val="1200"/>
            </a:pPr>
            <a:r>
              <a:rPr lang="en-US" sz="1000" dirty="0">
                <a:latin typeface="Consolas"/>
                <a:ea typeface="Consolas"/>
                <a:cs typeface="Consolas"/>
              </a:rPr>
              <a:t>Cons: You need a network connection to access it.</a:t>
            </a:r>
          </a:p>
          <a:p>
            <a:pPr lvl="1">
              <a:lnSpc>
                <a:spcPct val="114999"/>
              </a:lnSpc>
              <a:buSzPts val="1200"/>
            </a:pPr>
            <a:endParaRPr lang="en-US" sz="1000" dirty="0">
              <a:latin typeface="Consolas"/>
              <a:ea typeface="Consolas"/>
              <a:cs typeface="Consolas"/>
            </a:endParaRPr>
          </a:p>
          <a:p>
            <a:pPr indent="-304800">
              <a:lnSpc>
                <a:spcPct val="114999"/>
              </a:lnSpc>
              <a:buSzPts val="1200"/>
              <a:buAutoNum type="arabicPeriod"/>
            </a:pPr>
            <a:endParaRPr lang="en-US" sz="1200" dirty="0">
              <a:latin typeface="Consolas"/>
              <a:ea typeface="Consolas"/>
              <a:cs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buNone/>
            </a:pPr>
            <a:r>
              <a:rPr lang="en-US" dirty="0">
                <a:latin typeface="Consolas"/>
                <a:ea typeface="Consolas"/>
                <a:cs typeface="Consolas"/>
              </a:rPr>
              <a:t>print("5555555555555555")</a:t>
            </a:r>
          </a:p>
          <a:p>
            <a:pPr marL="0" indent="0">
              <a:lnSpc>
                <a:spcPct val="114999"/>
              </a:lnSpc>
              <a:buNone/>
            </a:pPr>
            <a:r>
              <a:rPr lang="en-US" dirty="0">
                <a:latin typeface="Consolas"/>
              </a:rPr>
              <a:t>print("55555555555555")</a:t>
            </a:r>
          </a:p>
          <a:p>
            <a:pPr marL="0" indent="0">
              <a:lnSpc>
                <a:spcPct val="114999"/>
              </a:lnSpc>
              <a:buNone/>
            </a:pPr>
            <a:r>
              <a:rPr lang="en-US" dirty="0">
                <a:latin typeface="Consolas"/>
              </a:rPr>
              <a:t>print("55555555555")</a:t>
            </a:r>
          </a:p>
          <a:p>
            <a:pPr marL="0" indent="0">
              <a:lnSpc>
                <a:spcPct val="114999"/>
              </a:lnSpc>
              <a:buNone/>
            </a:pPr>
            <a:r>
              <a:rPr lang="en-US" dirty="0">
                <a:latin typeface="Consolas"/>
              </a:rPr>
              <a:t>print("55555555")</a:t>
            </a:r>
          </a:p>
          <a:p>
            <a:pPr marL="0" indent="0">
              <a:lnSpc>
                <a:spcPct val="114999"/>
              </a:lnSpc>
              <a:buNone/>
            </a:pPr>
            <a:r>
              <a:rPr lang="en-US" dirty="0">
                <a:latin typeface="Consolas"/>
              </a:rPr>
              <a:t>print("55555")</a:t>
            </a:r>
          </a:p>
          <a:p>
            <a:pPr marL="0" indent="0">
              <a:lnSpc>
                <a:spcPct val="114999"/>
              </a:lnSpc>
              <a:buNone/>
            </a:pPr>
            <a:r>
              <a:rPr lang="en-US" dirty="0">
                <a:latin typeface="Consolas"/>
              </a:rPr>
              <a:t>print("555")</a:t>
            </a:r>
          </a:p>
          <a:p>
            <a:pPr marL="0" indent="0">
              <a:lnSpc>
                <a:spcPct val="114999"/>
              </a:lnSpc>
              <a:buNone/>
            </a:pPr>
            <a:r>
              <a:rPr lang="en-US" dirty="0">
                <a:latin typeface="Consolas"/>
              </a:rPr>
              <a:t>print("5")</a:t>
            </a:r>
            <a:endParaRPr lang="en-US" dirty="0"/>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63188" y="272325"/>
            <a:ext cx="4559305" cy="3882131"/>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lnSpc>
                <a:spcPct val="114999"/>
              </a:lnSpc>
              <a:buNone/>
            </a:pPr>
            <a:r>
              <a:rPr lang="en-US" sz="700">
                <a:latin typeface="Consolas"/>
              </a:rPr>
              <a:t># Mail information - By Amaal Nuha Mecci</a:t>
            </a:r>
            <a:br>
              <a:rPr lang="en-US" sz="700" dirty="0">
                <a:latin typeface="Consolas"/>
              </a:rPr>
            </a:br>
            <a:br>
              <a:rPr lang="en-US" sz="700" dirty="0">
                <a:latin typeface="Consolas"/>
              </a:rPr>
            </a:br>
            <a:r>
              <a:rPr lang="en-US" sz="700">
                <a:latin typeface="Consolas"/>
              </a:rPr>
              <a:t>def mail_info(state,city,zip,house,street): # Parameters to insert mailing info into</a:t>
            </a:r>
            <a:br>
              <a:rPr lang="en-US" sz="700" dirty="0">
                <a:latin typeface="Consolas"/>
              </a:rPr>
            </a:br>
            <a:r>
              <a:rPr lang="en-US" sz="700">
                <a:latin typeface="Consolas"/>
              </a:rPr>
              <a:t>    print(f"Your mailing address is: \n {house} {street} \n {city} , {state} {zip}")</a:t>
            </a:r>
            <a:br>
              <a:rPr lang="en-US" sz="700" dirty="0">
                <a:latin typeface="Consolas"/>
              </a:rPr>
            </a:br>
            <a:br>
              <a:rPr lang="en-US" sz="700" dirty="0">
                <a:latin typeface="Consolas"/>
              </a:rPr>
            </a:br>
            <a:r>
              <a:rPr lang="en-US" sz="700">
                <a:latin typeface="Consolas"/>
              </a:rPr>
              <a:t># Loop to allow entry of mailing address as many times as desired</a:t>
            </a:r>
            <a:br>
              <a:rPr lang="en-US" sz="700" dirty="0">
                <a:latin typeface="Consolas"/>
              </a:rPr>
            </a:br>
            <a:r>
              <a:rPr lang="en-US" sz="700">
                <a:latin typeface="Consolas"/>
              </a:rPr>
              <a:t>while True:</a:t>
            </a:r>
            <a:br>
              <a:rPr lang="en-US" sz="700" dirty="0">
                <a:latin typeface="Consolas"/>
              </a:rPr>
            </a:br>
            <a:r>
              <a:rPr lang="en-US" sz="700">
                <a:latin typeface="Consolas"/>
              </a:rPr>
              <a:t>    state = input("Enter your home state in its two letter abbreviation: ")</a:t>
            </a:r>
            <a:br>
              <a:rPr lang="en-US" sz="700" dirty="0">
                <a:latin typeface="Consolas"/>
              </a:rPr>
            </a:br>
            <a:r>
              <a:rPr lang="en-US" sz="700">
                <a:latin typeface="Consolas"/>
              </a:rPr>
              <a:t>    # Validation check to ensure that the string consists of only two letters</a:t>
            </a:r>
            <a:br>
              <a:rPr lang="en-US" sz="700" dirty="0">
                <a:latin typeface="Consolas"/>
              </a:rPr>
            </a:br>
            <a:br>
              <a:rPr lang="en-US" sz="700" dirty="0">
                <a:latin typeface="Consolas"/>
              </a:rPr>
            </a:br>
            <a:r>
              <a:rPr lang="en-US" sz="700">
                <a:latin typeface="Consolas"/>
              </a:rPr>
              <a:t>    while len(state) != 2:</a:t>
            </a:r>
            <a:br>
              <a:rPr lang="en-US" sz="700" dirty="0">
                <a:latin typeface="Consolas"/>
              </a:rPr>
            </a:br>
            <a:r>
              <a:rPr lang="en-US" sz="700">
                <a:latin typeface="Consolas"/>
              </a:rPr>
              <a:t>        state = input("Only two letters can be used, please try again: ")</a:t>
            </a:r>
            <a:br>
              <a:rPr lang="en-US" sz="700" dirty="0">
                <a:latin typeface="Consolas"/>
              </a:rPr>
            </a:br>
            <a:r>
              <a:rPr lang="en-US" sz="700">
                <a:latin typeface="Consolas"/>
              </a:rPr>
              <a:t>    city = input("Enter your home city: ")</a:t>
            </a:r>
            <a:br>
              <a:rPr lang="en-US" sz="700" dirty="0">
                <a:latin typeface="Consolas"/>
              </a:rPr>
            </a:br>
            <a:r>
              <a:rPr lang="en-US" sz="700">
                <a:latin typeface="Consolas"/>
              </a:rPr>
              <a:t>    zip = int(input("Enter your zip code: "))</a:t>
            </a:r>
            <a:br>
              <a:rPr lang="en-US" sz="700" dirty="0">
                <a:latin typeface="Consolas"/>
              </a:rPr>
            </a:br>
            <a:r>
              <a:rPr lang="en-US" sz="700">
                <a:latin typeface="Consolas"/>
              </a:rPr>
              <a:t>    house = int(input("Enter your house number: "))</a:t>
            </a:r>
            <a:br>
              <a:rPr lang="en-US" sz="700" dirty="0">
                <a:latin typeface="Consolas"/>
              </a:rPr>
            </a:br>
            <a:r>
              <a:rPr lang="en-US" sz="700">
                <a:latin typeface="Consolas"/>
              </a:rPr>
              <a:t>    street = input("Enter your street name: ")</a:t>
            </a:r>
            <a:br>
              <a:rPr lang="en-US" sz="700" dirty="0">
                <a:latin typeface="Consolas"/>
              </a:rPr>
            </a:br>
            <a:br>
              <a:rPr lang="en-US" sz="700" dirty="0">
                <a:latin typeface="Consolas"/>
              </a:rPr>
            </a:br>
            <a:r>
              <a:rPr lang="en-US" sz="700">
                <a:latin typeface="Consolas"/>
              </a:rPr>
              <a:t>    # System message to ask user to confirm their chosen mailing address or to change it</a:t>
            </a:r>
            <a:br>
              <a:rPr lang="en-US" sz="700" dirty="0">
                <a:latin typeface="Consolas"/>
              </a:rPr>
            </a:br>
            <a:r>
              <a:rPr lang="en-US" sz="700">
                <a:latin typeface="Consolas"/>
              </a:rPr>
              <a:t>    message = int(input(f"Mailing information: {state} \n {city} \n {zip} \n {house} \n {street} \n Press 1 to confirm and exit, or press 0 to re-enter your info."))</a:t>
            </a:r>
            <a:br>
              <a:rPr lang="en-US" sz="700" dirty="0">
                <a:latin typeface="Consolas"/>
              </a:rPr>
            </a:br>
            <a:br>
              <a:rPr lang="en-US" sz="700" dirty="0">
                <a:latin typeface="Consolas"/>
              </a:rPr>
            </a:br>
            <a:r>
              <a:rPr lang="en-US" sz="700">
                <a:latin typeface="Consolas"/>
              </a:rPr>
              <a:t>    # This is to check the inputs from the message prompt to determine whether the loop should end or if the loop must continue</a:t>
            </a:r>
            <a:br>
              <a:rPr lang="en-US" sz="700" dirty="0">
                <a:latin typeface="Consolas"/>
              </a:rPr>
            </a:br>
            <a:r>
              <a:rPr lang="en-US" sz="700">
                <a:latin typeface="Consolas"/>
              </a:rPr>
              <a:t>    if message == 1:</a:t>
            </a:r>
            <a:br>
              <a:rPr lang="en-US" sz="700" dirty="0">
                <a:latin typeface="Consolas"/>
              </a:rPr>
            </a:br>
            <a:r>
              <a:rPr lang="en-US" sz="700">
                <a:latin typeface="Consolas"/>
              </a:rPr>
              <a:t>        break</a:t>
            </a:r>
            <a:br>
              <a:rPr lang="en-US" sz="700" dirty="0">
                <a:latin typeface="Consolas"/>
              </a:rPr>
            </a:br>
            <a:r>
              <a:rPr lang="en-US" sz="700">
                <a:latin typeface="Consolas"/>
              </a:rPr>
              <a:t>    elif message == 0:</a:t>
            </a:r>
            <a:br>
              <a:rPr lang="en-US" sz="700" dirty="0">
                <a:latin typeface="Consolas"/>
              </a:rPr>
            </a:br>
            <a:r>
              <a:rPr lang="en-US" sz="700">
                <a:latin typeface="Consolas"/>
              </a:rPr>
              <a:t>        continue</a:t>
            </a:r>
            <a:br>
              <a:rPr lang="en-US" sz="700" dirty="0">
                <a:latin typeface="Consolas"/>
              </a:rPr>
            </a:br>
            <a:br>
              <a:rPr lang="en-US" sz="700" dirty="0">
                <a:latin typeface="Consolas"/>
              </a:rPr>
            </a:br>
            <a:br>
              <a:rPr lang="en-US" sz="700" dirty="0">
                <a:latin typeface="Consolas"/>
              </a:rPr>
            </a:br>
            <a:r>
              <a:rPr lang="en-US" sz="700">
                <a:latin typeface="Consolas"/>
              </a:rPr>
              <a:t>mail_info(state,city,zip,house,street)</a:t>
            </a:r>
            <a:endParaRPr lang="en-US" sz="700"/>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
        <p:nvSpPr>
          <p:cNvPr id="2" name="TextBox 1">
            <a:extLst>
              <a:ext uri="{FF2B5EF4-FFF2-40B4-BE49-F238E27FC236}">
                <a16:creationId xmlns:a16="http://schemas.microsoft.com/office/drawing/2014/main" id="{152F7940-CA8A-4A15-816A-C2916B9C1484}"/>
              </a:ext>
            </a:extLst>
          </p:cNvPr>
          <p:cNvSpPr txBox="1"/>
          <p:nvPr/>
        </p:nvSpPr>
        <p:spPr>
          <a:xfrm>
            <a:off x="428625" y="4250532"/>
            <a:ext cx="42791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Code written by Amaal Nuha Mecci. Pycharm file is </a:t>
            </a:r>
            <a:r>
              <a:rPr lang="en-US"/>
              <a:t>included in assignment submission.</a:t>
            </a:r>
            <a:endParaRPr lang="en-US"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442</Words>
  <Application>Microsoft Office PowerPoint</Application>
  <PresentationFormat>On-screen Show (16:9)</PresentationFormat>
  <Paragraphs>44</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196</cp:revision>
  <dcterms:modified xsi:type="dcterms:W3CDTF">2021-09-11T17:39:40Z</dcterms:modified>
</cp:coreProperties>
</file>