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0000500000000000000" pitchFamily="2"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0C07DD-6F81-446F-BE10-38A5D100B729}" v="2586" dt="2021-09-05T11:01:52.679"/>
    <p1510:client id="{C6BD0E98-5C7F-4D2D-97BB-C79DF1A6E9A3}" v="2645" dt="2021-09-06T20:30:43.439"/>
  </p1510:revLst>
</p1510:revInfo>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atlassian.com/git/glossar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891866316"/>
              </p:ext>
            </p:extLst>
          </p:nvPr>
        </p:nvGraphicFramePr>
        <p:xfrm>
          <a:off x="4485000" y="317175"/>
          <a:ext cx="4311725" cy="4539971"/>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954119">
                <a:tc>
                  <a:txBody>
                    <a:bodyPr/>
                    <a:lstStyle/>
                    <a:p>
                      <a:pPr marL="0" lvl="0" indent="0" algn="l" rtl="0">
                        <a:spcBef>
                          <a:spcPts val="0"/>
                        </a:spcBef>
                        <a:spcAft>
                          <a:spcPts val="0"/>
                        </a:spcAft>
                        <a:buNone/>
                      </a:pPr>
                      <a:r>
                        <a:rPr lang="en-US" dirty="0"/>
                        <a:t>Git repository – Creating a git repository on local system. We didn't know how to create git repositories until we realized that cloning (git clone &lt;</a:t>
                      </a:r>
                      <a:r>
                        <a:rPr lang="en-US" dirty="0" err="1"/>
                        <a:t>github</a:t>
                      </a:r>
                      <a:r>
                        <a:rPr lang="en-US" dirty="0"/>
                        <a:t> link of repository&gt;) creates a git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91021">
                <a:tc>
                  <a:txBody>
                    <a:bodyPr/>
                    <a:lstStyle/>
                    <a:p>
                      <a:pPr marL="0" lvl="0" indent="0" algn="l" rtl="0">
                        <a:spcBef>
                          <a:spcPts val="0"/>
                        </a:spcBef>
                        <a:spcAft>
                          <a:spcPts val="0"/>
                        </a:spcAft>
                        <a:buNone/>
                      </a:pPr>
                      <a:r>
                        <a:rPr lang="en-US" dirty="0"/>
                        <a:t>Trying to use git commands on a non-cloned repository. It had to be linked to </a:t>
                      </a:r>
                      <a:r>
                        <a:rPr lang="en-US" dirty="0" err="1"/>
                        <a:t>github</a:t>
                      </a:r>
                      <a:r>
                        <a:rPr lang="en-US" dirty="0"/>
                        <a:t> first!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49831">
                <a:tc>
                  <a:txBody>
                    <a:bodyPr/>
                    <a:lstStyle/>
                    <a:p>
                      <a:pPr marL="0" lvl="0" indent="0" algn="l" rtl="0">
                        <a:spcBef>
                          <a:spcPts val="0"/>
                        </a:spcBef>
                        <a:spcAft>
                          <a:spcPts val="0"/>
                        </a:spcAft>
                        <a:buNone/>
                      </a:pPr>
                      <a:r>
                        <a:rPr lang="en-US" dirty="0"/>
                        <a:t>Printing contents of any files into the command line was unknown to us until we discovered the power of CAT command! This helped save RAM wasted on opening, for example, notepad through power-shell to look at a text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45552">
                <a:tc>
                  <a:txBody>
                    <a:bodyPr/>
                    <a:lstStyle/>
                    <a:p>
                      <a:pPr marL="0" lvl="0" indent="0" algn="l">
                        <a:spcBef>
                          <a:spcPts val="0"/>
                        </a:spcBef>
                        <a:spcAft>
                          <a:spcPts val="0"/>
                        </a:spcAft>
                        <a:buNone/>
                      </a:pPr>
                      <a:r>
                        <a:rPr lang="en-US" sz="1400" b="0" i="0" u="none" strike="noStrike" noProof="0" dirty="0">
                          <a:latin typeface="Arial"/>
                          <a:hlinkClick r:id="rId3"/>
                        </a:rPr>
                        <a:t>https://www.atlassian.com/git/glossary</a:t>
                      </a:r>
                      <a:r>
                        <a:rPr lang="en-US" sz="1400" b="0" i="0" u="none" strike="noStrike" noProof="0" dirty="0">
                          <a:latin typeface="Arial"/>
                        </a:rPr>
                        <a:t> and remembering what we learned in class helped us greatly. Windows </a:t>
                      </a:r>
                      <a:r>
                        <a:rPr lang="en-US" sz="1400" b="0" i="0" u="none" strike="noStrike" noProof="0" dirty="0" err="1">
                          <a:latin typeface="Arial"/>
                        </a:rPr>
                        <a:t>Powershell</a:t>
                      </a:r>
                      <a:r>
                        <a:rPr lang="en-US" sz="1400" b="0" i="0" u="none" strike="noStrike" noProof="0" dirty="0">
                          <a:latin typeface="Arial"/>
                        </a:rPr>
                        <a:t> has this history feature which shows all the commands we previously experimented with, which helped us refresh our memory.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extLst>
              <p:ext uri="{D42A27DB-BD31-4B8C-83A1-F6EECF244321}">
                <p14:modId xmlns:p14="http://schemas.microsoft.com/office/powerpoint/2010/main" val="2175416379"/>
              </p:ext>
            </p:extLst>
          </p:nvPr>
        </p:nvGraphicFramePr>
        <p:xfrm>
          <a:off x="452375" y="201575"/>
          <a:ext cx="4190825" cy="4697003"/>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778571">
                <a:tc>
                  <a:txBody>
                    <a:bodyPr/>
                    <a:lstStyle/>
                    <a:p>
                      <a:pPr marL="0" lvl="0" indent="0" algn="l" rtl="0">
                        <a:spcBef>
                          <a:spcPts val="0"/>
                        </a:spcBef>
                        <a:spcAft>
                          <a:spcPts val="0"/>
                        </a:spcAft>
                        <a:buNone/>
                      </a:pPr>
                      <a:r>
                        <a:rPr lang="en-US" sz="1400" dirty="0"/>
                        <a:t>The unique hexadecimal version hash, the author of the version, date edited AND a comment by the version author about what they have updated.</a:t>
                      </a:r>
                      <a:endParaRPr sz="14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372966">
                <a:tc>
                  <a:txBody>
                    <a:bodyPr/>
                    <a:lstStyle/>
                    <a:p>
                      <a:pPr marL="0" lvl="0" indent="0" algn="l" rtl="0">
                        <a:spcBef>
                          <a:spcPts val="0"/>
                        </a:spcBef>
                        <a:spcAft>
                          <a:spcPts val="0"/>
                        </a:spcAft>
                        <a:buNone/>
                      </a:pPr>
                      <a:r>
                        <a:rPr lang="en-US" sz="1400" dirty="0"/>
                        <a:t>This is helps us in understanding where an error came from by testing the different versions pushed by different authors. It makes pinpointing the source of issues/features easier, thus gives the team a higher sense of responsibility and awareness.</a:t>
                      </a:r>
                      <a:endParaRPr sz="14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24581">
                <a:tc>
                  <a:txBody>
                    <a:bodyPr/>
                    <a:lstStyle/>
                    <a:p>
                      <a:pPr lvl="0" algn="l">
                        <a:lnSpc>
                          <a:spcPct val="100000"/>
                        </a:lnSpc>
                        <a:spcBef>
                          <a:spcPts val="0"/>
                        </a:spcBef>
                        <a:spcAft>
                          <a:spcPts val="0"/>
                        </a:spcAft>
                        <a:buNone/>
                      </a:pPr>
                      <a:r>
                        <a:rPr lang="en-US" sz="1400" b="0" i="0" u="none" strike="noStrike" noProof="0" dirty="0">
                          <a:latin typeface="Arial"/>
                        </a:rPr>
                        <a:t>Contributors have to make use of version control. Brief but informative comments for each log is crucial to understanding certain elements of the code at every point of time. If another contributor were to make changes to someone's code, these comments will make it easier to know how the program works.</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6482">
                <a:tc>
                  <a:txBody>
                    <a:bodyPr/>
                    <a:lstStyle/>
                    <a:p>
                      <a:pPr marL="0" lvl="0" indent="0" algn="l" rtl="0">
                        <a:spcBef>
                          <a:spcPts val="0"/>
                        </a:spcBef>
                        <a:spcAft>
                          <a:spcPts val="0"/>
                        </a:spcAft>
                        <a:buNone/>
                      </a:pPr>
                      <a:r>
                        <a:rPr lang="en-US" dirty="0"/>
                        <a:t>Meeting deadlines is easier as it shows the exact time you last edited your code in.</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841576940"/>
              </p:ext>
            </p:extLst>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a:t>
                      </a:r>
                    </a:p>
                    <a:p>
                      <a:pPr marL="0" lvl="0" indent="0" algn="l">
                        <a:spcBef>
                          <a:spcPts val="0"/>
                        </a:spcBef>
                        <a:spcAft>
                          <a:spcPts val="0"/>
                        </a:spcAft>
                        <a:buNone/>
                      </a:pPr>
                      <a:r>
                        <a:rPr lang="en" sz="1000" dirty="0">
                          <a:solidFill>
                            <a:schemeClr val="accent1">
                              <a:lumMod val="75000"/>
                              <a:lumOff val="25000"/>
                            </a:schemeClr>
                          </a:solidFill>
                        </a:rPr>
                        <a:t>Solution: Access the </a:t>
                      </a:r>
                      <a:r>
                        <a:rPr lang="en" sz="1000" err="1">
                          <a:solidFill>
                            <a:schemeClr val="accent1">
                              <a:lumMod val="75000"/>
                              <a:lumOff val="25000"/>
                            </a:schemeClr>
                          </a:solidFill>
                        </a:rPr>
                        <a:t>github</a:t>
                      </a:r>
                      <a:r>
                        <a:rPr lang="en" sz="1000" dirty="0">
                          <a:solidFill>
                            <a:schemeClr val="accent1">
                              <a:lumMod val="75000"/>
                              <a:lumOff val="25000"/>
                            </a:schemeClr>
                          </a:solidFill>
                        </a:rPr>
                        <a:t> repository using your access token online. </a:t>
                      </a:r>
                      <a:r>
                        <a:rPr lang="en" sz="1000">
                          <a:solidFill>
                            <a:schemeClr val="accent1">
                              <a:lumMod val="75000"/>
                              <a:lumOff val="25000"/>
                            </a:schemeClr>
                          </a:solidFill>
                        </a:rPr>
                        <a:t>Clone the git file into the local repository of the new computer.</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a:t>
                      </a:r>
                    </a:p>
                    <a:p>
                      <a:pPr marL="0" lvl="0" indent="0" algn="l">
                        <a:spcBef>
                          <a:spcPts val="0"/>
                        </a:spcBef>
                        <a:spcAft>
                          <a:spcPts val="0"/>
                        </a:spcAft>
                        <a:buNone/>
                      </a:pPr>
                      <a:r>
                        <a:rPr lang="en" sz="1000" dirty="0">
                          <a:solidFill>
                            <a:schemeClr val="accent1">
                              <a:lumMod val="75000"/>
                              <a:lumOff val="25000"/>
                            </a:schemeClr>
                          </a:solidFill>
                        </a:rPr>
                        <a:t>The git command 'git restore' allows us to access version control, so that the </a:t>
                      </a:r>
                      <a:r>
                        <a:rPr lang="en" sz="1000">
                          <a:solidFill>
                            <a:schemeClr val="accent1">
                              <a:lumMod val="75000"/>
                              <a:lumOff val="25000"/>
                            </a:schemeClr>
                          </a:solidFill>
                        </a:rPr>
                        <a:t>said file can be restored based on the previous version.</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p>
                    <a:p>
                      <a:pPr marL="0" lvl="0" indent="0" algn="l">
                        <a:spcBef>
                          <a:spcPts val="0"/>
                        </a:spcBef>
                        <a:spcAft>
                          <a:spcPts val="0"/>
                        </a:spcAft>
                        <a:buNone/>
                      </a:pPr>
                      <a:r>
                        <a:rPr lang="en" sz="1000" dirty="0">
                          <a:solidFill>
                            <a:schemeClr val="accent1">
                              <a:lumMod val="75000"/>
                              <a:lumOff val="25000"/>
                            </a:schemeClr>
                          </a:solidFill>
                        </a:rPr>
                        <a:t>The command "git checkout HEAD 'comment' " loads the last version that was saved on </a:t>
                      </a:r>
                      <a:r>
                        <a:rPr lang="en" sz="1000" err="1">
                          <a:solidFill>
                            <a:schemeClr val="accent1">
                              <a:lumMod val="75000"/>
                              <a:lumOff val="25000"/>
                            </a:schemeClr>
                          </a:solidFill>
                        </a:rPr>
                        <a:t>github</a:t>
                      </a:r>
                      <a:r>
                        <a:rPr lang="en" sz="1000">
                          <a:solidFill>
                            <a:schemeClr val="accent1">
                              <a:lumMod val="75000"/>
                              <a:lumOff val="25000"/>
                            </a:schemeClr>
                          </a:solidFill>
                        </a:rPr>
                        <a:t> from the remote repo onto your local repository.</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a:t>
                      </a:r>
                    </a:p>
                    <a:p>
                      <a:pPr marL="0" lvl="0" indent="0" algn="l">
                        <a:spcBef>
                          <a:spcPts val="0"/>
                        </a:spcBef>
                        <a:spcAft>
                          <a:spcPts val="0"/>
                        </a:spcAft>
                        <a:buNone/>
                      </a:pPr>
                      <a:r>
                        <a:rPr lang="en" sz="1000" dirty="0">
                          <a:solidFill>
                            <a:schemeClr val="accent1">
                              <a:lumMod val="75000"/>
                              <a:lumOff val="25000"/>
                            </a:schemeClr>
                          </a:solidFill>
                        </a:rPr>
                        <a:t>Git reset</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p>
                    <a:p>
                      <a:pPr marL="0" lvl="0" indent="0" algn="l">
                        <a:spcBef>
                          <a:spcPts val="0"/>
                        </a:spcBef>
                        <a:spcAft>
                          <a:spcPts val="0"/>
                        </a:spcAft>
                        <a:buNone/>
                      </a:pPr>
                      <a:r>
                        <a:rPr lang="en" sz="1000" dirty="0">
                          <a:solidFill>
                            <a:schemeClr val="accent1">
                              <a:lumMod val="75000"/>
                              <a:lumOff val="25000"/>
                            </a:schemeClr>
                          </a:solidFill>
                        </a:rPr>
                        <a:t>Post the log showing proof that you actually finished the assignment before the deadline, based on your version notes and dates of the final commit.</a:t>
                      </a:r>
                      <a:endParaRPr lang="en"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On-screen Show (16:9)</PresentationFormat>
  <Paragraphs>30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222</cp:revision>
  <dcterms:modified xsi:type="dcterms:W3CDTF">2021-09-06T20:32:06Z</dcterms:modified>
</cp:coreProperties>
</file>