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Consolas" panose="020B0609020204030204" pitchFamily="49"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Open Microsoft PowerShell</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Make sure that </a:t>
            </a:r>
            <a:r>
              <a:rPr lang="en-US" sz="1000" dirty="0" err="1" smtClean="0">
                <a:latin typeface="Consolas"/>
                <a:ea typeface="Consolas"/>
                <a:cs typeface="Consolas"/>
                <a:sym typeface="Consolas"/>
              </a:rPr>
              <a:t>pycharm</a:t>
            </a:r>
            <a:r>
              <a:rPr lang="en-US" sz="1000" dirty="0" smtClean="0">
                <a:latin typeface="Consolas"/>
                <a:ea typeface="Consolas"/>
                <a:cs typeface="Consolas"/>
                <a:sym typeface="Consolas"/>
              </a:rPr>
              <a:t> is installed on the computer.</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Load the python on PowerShell</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Then start the program</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Input the “print” command and type a command </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Input the “ input” command and type a question or command</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Run the command </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Repeat and create a new program</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Run that program</a:t>
            </a:r>
          </a:p>
          <a:p>
            <a:pPr marL="457200" lvl="0" indent="-292100" algn="l" rtl="0">
              <a:spcBef>
                <a:spcPts val="0"/>
              </a:spcBef>
              <a:spcAft>
                <a:spcPts val="0"/>
              </a:spcAft>
              <a:buSzPts val="1000"/>
              <a:buFont typeface="Consolas"/>
              <a:buAutoNum type="arabicPeriod"/>
            </a:pPr>
            <a:endParaRPr lang="en-US" sz="1000" dirty="0" smtClean="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PowerShell. Pro: It is easy and you don’t have to type large commands. Con: takes up a lot of space programs required to be fully written down .</a:t>
            </a:r>
          </a:p>
          <a:p>
            <a:pPr marL="457200" lvl="0" indent="-304800" algn="l" rtl="0">
              <a:spcBef>
                <a:spcPts val="0"/>
              </a:spcBef>
              <a:spcAft>
                <a:spcPts val="0"/>
              </a:spcAft>
              <a:buSzPts val="1200"/>
              <a:buFont typeface="Consolas"/>
              <a:buAutoNum type="arabicPeriod"/>
            </a:pPr>
            <a:r>
              <a:rPr lang="en-US" sz="1200" dirty="0" err="1" smtClean="0">
                <a:latin typeface="Consolas"/>
                <a:ea typeface="Consolas"/>
                <a:cs typeface="Consolas"/>
                <a:sym typeface="Consolas"/>
              </a:rPr>
              <a:t>PyCharm</a:t>
            </a:r>
            <a:r>
              <a:rPr lang="en-US" sz="1200" dirty="0" smtClean="0">
                <a:latin typeface="Consolas"/>
                <a:ea typeface="Consolas"/>
                <a:cs typeface="Consolas"/>
                <a:sym typeface="Consolas"/>
              </a:rPr>
              <a:t>. Pro: Color coded so it is easy to understand. Con: Does not run the program immediately each line is run for corrections, so it is slow .</a:t>
            </a:r>
          </a:p>
          <a:p>
            <a:pPr marL="457200" lvl="0" indent="-304800" algn="l" rtl="0">
              <a:spcBef>
                <a:spcPts val="0"/>
              </a:spcBef>
              <a:spcAft>
                <a:spcPts val="0"/>
              </a:spcAft>
              <a:buSzPts val="1200"/>
              <a:buFont typeface="Consolas"/>
              <a:buAutoNum type="arabicPeriod"/>
            </a:pPr>
            <a:r>
              <a:rPr lang="en-US" sz="1200" dirty="0" err="1" smtClean="0">
                <a:latin typeface="Consolas"/>
                <a:ea typeface="Consolas"/>
                <a:cs typeface="Consolas"/>
                <a:sym typeface="Consolas"/>
              </a:rPr>
              <a:t>Colab</a:t>
            </a:r>
            <a:r>
              <a:rPr lang="en-US" sz="1200" dirty="0" smtClean="0">
                <a:latin typeface="Consolas"/>
                <a:ea typeface="Consolas"/>
                <a:cs typeface="Consolas"/>
                <a:sym typeface="Consolas"/>
              </a:rPr>
              <a:t>. Pro: Online and easy to access. Con: It is slow and depends on internet connections to run smoothly .</a:t>
            </a:r>
          </a:p>
          <a:p>
            <a:pPr marL="457200" lvl="0" indent="-304800" algn="l" rtl="0">
              <a:spcBef>
                <a:spcPts val="0"/>
              </a:spcBef>
              <a:spcAft>
                <a:spcPts val="0"/>
              </a:spcAft>
              <a:buSzPts val="1200"/>
              <a:buFont typeface="Consolas"/>
              <a:buAutoNum type="arabicPeriod"/>
            </a:pP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nsolas"/>
                <a:ea typeface="Consolas"/>
                <a:cs typeface="Consolas"/>
                <a:sym typeface="Consolas"/>
              </a:rPr>
              <a:t>Def Triangle():</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   print(“     *   ”)</a:t>
            </a:r>
          </a:p>
          <a:p>
            <a:pPr marL="0" lvl="0" indent="0" algn="l" rtl="0">
              <a:spcBef>
                <a:spcPts val="0"/>
              </a:spcBef>
              <a:spcAft>
                <a:spcPts val="0"/>
              </a:spcAft>
              <a:buNone/>
            </a:pPr>
            <a:r>
              <a:rPr lang="en-US" dirty="0" smtClean="0">
                <a:latin typeface="Consolas"/>
                <a:ea typeface="Consolas"/>
                <a:cs typeface="Consolas"/>
                <a:sym typeface="Consolas"/>
              </a:rPr>
              <a:t>    print(“  ******** ”)</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   print(“ ********** ”)</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   print(“************ ”)</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   print(“************”)</a:t>
            </a:r>
          </a:p>
          <a:p>
            <a:pPr marL="0" lvl="0" indent="0" algn="l" rtl="0">
              <a:spcBef>
                <a:spcPts val="0"/>
              </a:spcBef>
              <a:spcAft>
                <a:spcPts val="0"/>
              </a:spcAft>
              <a:buNone/>
            </a:pPr>
            <a:r>
              <a:rPr lang="en-US" dirty="0" smtClean="0">
                <a:latin typeface="Consolas"/>
                <a:ea typeface="Consolas"/>
                <a:cs typeface="Consolas"/>
                <a:sym typeface="Consolas"/>
              </a:rPr>
              <a:t>Box() </a:t>
            </a: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nsolas"/>
                <a:ea typeface="Consolas"/>
                <a:cs typeface="Consolas"/>
                <a:sym typeface="Consolas"/>
              </a:rPr>
              <a:t>Def your mailing address()</a:t>
            </a:r>
          </a:p>
          <a:p>
            <a:pPr marL="0" lvl="0" indent="0" algn="l" rtl="0">
              <a:spcBef>
                <a:spcPts val="0"/>
              </a:spcBef>
              <a:spcAft>
                <a:spcPts val="0"/>
              </a:spcAft>
              <a:buNone/>
            </a:pPr>
            <a:r>
              <a:rPr lang="en-US" dirty="0" smtClean="0">
                <a:latin typeface="Consolas"/>
                <a:ea typeface="Consolas"/>
                <a:cs typeface="Consolas"/>
                <a:sym typeface="Consolas"/>
              </a:rPr>
              <a:t>     Print (“Your mailing address is: ”)</a:t>
            </a:r>
            <a:endParaRPr lang="en-US" dirty="0" smtClean="0">
              <a:latin typeface="Consolas"/>
              <a:ea typeface="Consolas"/>
              <a:cs typeface="Consolas"/>
              <a:sym typeface="Consolas"/>
            </a:endParaRPr>
          </a:p>
          <a:p>
            <a:pPr marL="0" lvl="0" indent="0">
              <a:buNone/>
            </a:pPr>
            <a:r>
              <a:rPr lang="en-US" dirty="0" smtClean="0">
                <a:latin typeface="Consolas"/>
                <a:ea typeface="Consolas"/>
                <a:cs typeface="Consolas"/>
                <a:sym typeface="Consolas"/>
              </a:rPr>
              <a:t>Home </a:t>
            </a:r>
            <a:r>
              <a:rPr lang="en-US" dirty="0">
                <a:latin typeface="Consolas"/>
                <a:ea typeface="Consolas"/>
                <a:cs typeface="Consolas"/>
                <a:sym typeface="Consolas"/>
              </a:rPr>
              <a:t>state = input (“NY”)</a:t>
            </a:r>
          </a:p>
          <a:p>
            <a:pPr marL="0" lvl="0" indent="0">
              <a:buNone/>
            </a:pPr>
            <a:r>
              <a:rPr lang="en-US" dirty="0">
                <a:latin typeface="Consolas"/>
                <a:ea typeface="Consolas"/>
                <a:cs typeface="Consolas"/>
                <a:sym typeface="Consolas"/>
              </a:rPr>
              <a:t>Home city = input(“West Henrietta”)</a:t>
            </a:r>
          </a:p>
          <a:p>
            <a:pPr marL="0" lvl="0" indent="0">
              <a:buNone/>
            </a:pPr>
            <a:r>
              <a:rPr lang="en-US" dirty="0">
                <a:latin typeface="Consolas"/>
                <a:ea typeface="Consolas"/>
                <a:cs typeface="Consolas"/>
                <a:sym typeface="Consolas"/>
              </a:rPr>
              <a:t>Street name = input(“</a:t>
            </a:r>
            <a:r>
              <a:rPr lang="en-US" dirty="0" err="1">
                <a:latin typeface="Consolas"/>
                <a:ea typeface="Consolas"/>
                <a:cs typeface="Consolas"/>
                <a:sym typeface="Consolas"/>
              </a:rPr>
              <a:t>Dutchess</a:t>
            </a:r>
            <a:r>
              <a:rPr lang="en-US" dirty="0">
                <a:latin typeface="Consolas"/>
                <a:ea typeface="Consolas"/>
                <a:cs typeface="Consolas"/>
                <a:sym typeface="Consolas"/>
              </a:rPr>
              <a:t> Rd.”)</a:t>
            </a:r>
          </a:p>
          <a:p>
            <a:pPr marL="0" lvl="0" indent="0">
              <a:buNone/>
            </a:pPr>
            <a:r>
              <a:rPr lang="en-US" dirty="0">
                <a:latin typeface="Consolas"/>
                <a:ea typeface="Consolas"/>
                <a:cs typeface="Consolas"/>
                <a:sym typeface="Consolas"/>
              </a:rPr>
              <a:t>Zip code = input(“14583”)</a:t>
            </a:r>
          </a:p>
          <a:p>
            <a:pPr marL="0" lvl="0" indent="0">
              <a:buNone/>
            </a:pPr>
            <a:r>
              <a:rPr lang="en-US" dirty="0">
                <a:latin typeface="Consolas"/>
                <a:ea typeface="Consolas"/>
                <a:cs typeface="Consolas"/>
                <a:sym typeface="Consolas"/>
              </a:rPr>
              <a:t>House number = input(“1347</a:t>
            </a:r>
            <a:r>
              <a:rPr lang="en-US" dirty="0" smtClean="0">
                <a:latin typeface="Consolas"/>
                <a:ea typeface="Consolas"/>
                <a:cs typeface="Consolas"/>
                <a:sym typeface="Consolas"/>
              </a:rPr>
              <a:t>”)</a:t>
            </a:r>
          </a:p>
          <a:p>
            <a:pPr marL="0" lvl="0" indent="0">
              <a:buNone/>
            </a:pPr>
            <a:r>
              <a:rPr lang="en-US" dirty="0" smtClean="0">
                <a:latin typeface="Consolas"/>
                <a:ea typeface="Consolas"/>
                <a:cs typeface="Consolas"/>
                <a:sym typeface="Consolas"/>
              </a:rPr>
              <a:t>Your mailing address()</a:t>
            </a:r>
            <a:endParaRPr lang="en-US" dirty="0">
              <a:latin typeface="Consolas"/>
              <a:ea typeface="Consolas"/>
              <a:cs typeface="Consolas"/>
              <a:sym typeface="Consolas"/>
            </a:endParaRPr>
          </a:p>
          <a:p>
            <a:pPr marL="0" lvl="0" indent="0" algn="l" rtl="0">
              <a:spcBef>
                <a:spcPts val="0"/>
              </a:spcBef>
              <a:spcAft>
                <a:spcPts val="0"/>
              </a:spcAft>
              <a:buNone/>
            </a:pPr>
            <a:r>
              <a:rPr lang="en-US" dirty="0" smtClean="0">
                <a:latin typeface="Consolas"/>
                <a:ea typeface="Consolas"/>
                <a:cs typeface="Consolas"/>
                <a:sym typeface="Consolas"/>
              </a:rPr>
              <a:t>   </a:t>
            </a: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664</Words>
  <Application>Microsoft Office PowerPoint</Application>
  <PresentationFormat>On-screen Show (16:9)</PresentationFormat>
  <Paragraphs>72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Consolas</vt:lpstr>
      <vt:lpstr>Merriweather</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Mohammd Moiz Alam</dc:creator>
  <cp:lastModifiedBy>Moiz</cp:lastModifiedBy>
  <cp:revision>5</cp:revision>
  <dcterms:modified xsi:type="dcterms:W3CDTF">2021-09-11T15:42:34Z</dcterms:modified>
</cp:coreProperties>
</file>