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Download git</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Setup git hub account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Download PyCharm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Check python version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Get the repository link you want to clone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Open windows power shell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Locate where you want the repository to be saved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Cd to the folder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Then type git clone (repository link)</a:t>
            </a:r>
            <a:endParaRPr sz="1000" dirty="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US" sz="1200" dirty="0">
                <a:latin typeface="Consolas"/>
                <a:ea typeface="Consolas"/>
                <a:cs typeface="Consolas"/>
                <a:sym typeface="Consolas"/>
              </a:rPr>
              <a:t>  PyCharm </a:t>
            </a:r>
          </a:p>
          <a:p>
            <a:pPr marL="152400" lvl="0" indent="0" algn="l" rtl="0">
              <a:spcBef>
                <a:spcPts val="0"/>
              </a:spcBef>
              <a:spcAft>
                <a:spcPts val="0"/>
              </a:spcAft>
              <a:buSzPts val="1200"/>
              <a:buNone/>
            </a:pPr>
            <a:r>
              <a:rPr lang="en-US" sz="1200" dirty="0">
                <a:latin typeface="Consolas"/>
                <a:ea typeface="Consolas"/>
                <a:cs typeface="Consolas"/>
                <a:sym typeface="Consolas"/>
              </a:rPr>
              <a:t>pro (helps detect the error) </a:t>
            </a:r>
          </a:p>
          <a:p>
            <a:pPr marL="152400" lvl="0" indent="0" algn="l" rtl="0">
              <a:spcBef>
                <a:spcPts val="0"/>
              </a:spcBef>
              <a:spcAft>
                <a:spcPts val="0"/>
              </a:spcAft>
              <a:buSzPts val="1200"/>
              <a:buNone/>
            </a:pPr>
            <a:r>
              <a:rPr lang="en-US" sz="1200" dirty="0">
                <a:latin typeface="Consolas"/>
                <a:ea typeface="Consolas"/>
                <a:cs typeface="Consolas"/>
                <a:sym typeface="Consolas"/>
              </a:rPr>
              <a:t>con (takes more space than other ides) </a:t>
            </a:r>
          </a:p>
          <a:p>
            <a:pPr marL="152400" lvl="0" indent="0" algn="l" rtl="0">
              <a:spcBef>
                <a:spcPts val="0"/>
              </a:spcBef>
              <a:spcAft>
                <a:spcPts val="0"/>
              </a:spcAft>
              <a:buSzPts val="1200"/>
              <a:buNone/>
            </a:pPr>
            <a:r>
              <a:rPr lang="en-US" sz="1200" dirty="0">
                <a:latin typeface="Consolas"/>
                <a:ea typeface="Consolas"/>
                <a:cs typeface="Consolas"/>
                <a:sym typeface="Consolas"/>
              </a:rPr>
              <a:t>  Co lab </a:t>
            </a:r>
          </a:p>
          <a:p>
            <a:pPr marL="152400" lvl="0" indent="0" algn="l" rtl="0">
              <a:spcBef>
                <a:spcPts val="0"/>
              </a:spcBef>
              <a:spcAft>
                <a:spcPts val="0"/>
              </a:spcAft>
              <a:buSzPts val="1200"/>
              <a:buNone/>
            </a:pPr>
            <a:r>
              <a:rPr lang="en-US" sz="1200" dirty="0">
                <a:latin typeface="Consolas"/>
                <a:ea typeface="Consolas"/>
                <a:cs typeface="Consolas"/>
                <a:sym typeface="Consolas"/>
              </a:rPr>
              <a:t>pro (has ide features) </a:t>
            </a:r>
          </a:p>
          <a:p>
            <a:pPr marL="152400" lvl="0" indent="0" algn="l" rtl="0">
              <a:spcBef>
                <a:spcPts val="0"/>
              </a:spcBef>
              <a:spcAft>
                <a:spcPts val="0"/>
              </a:spcAft>
              <a:buSzPts val="1200"/>
              <a:buNone/>
            </a:pPr>
            <a:r>
              <a:rPr lang="en-US" sz="1200" dirty="0">
                <a:latin typeface="Consolas"/>
                <a:ea typeface="Consolas"/>
                <a:cs typeface="Consolas"/>
                <a:sym typeface="Consolas"/>
              </a:rPr>
              <a:t>con (limited storage)</a:t>
            </a:r>
          </a:p>
          <a:p>
            <a:pPr marL="152400" lvl="0" indent="0" algn="l" rtl="0">
              <a:spcBef>
                <a:spcPts val="0"/>
              </a:spcBef>
              <a:spcAft>
                <a:spcPts val="0"/>
              </a:spcAft>
              <a:buSzPts val="1200"/>
              <a:buNone/>
            </a:pPr>
            <a:r>
              <a:rPr lang="en-US" sz="1200" dirty="0">
                <a:latin typeface="Consolas"/>
                <a:ea typeface="Consolas"/>
                <a:cs typeface="Consolas"/>
                <a:sym typeface="Consolas"/>
              </a:rPr>
              <a:t>  Power shell</a:t>
            </a:r>
          </a:p>
          <a:p>
            <a:pPr marL="152400" lvl="0" indent="0" algn="l" rtl="0">
              <a:spcBef>
                <a:spcPts val="0"/>
              </a:spcBef>
              <a:spcAft>
                <a:spcPts val="0"/>
              </a:spcAft>
              <a:buSzPts val="1200"/>
              <a:buNone/>
            </a:pPr>
            <a:r>
              <a:rPr lang="en-US" sz="1200" dirty="0">
                <a:latin typeface="Consolas"/>
                <a:ea typeface="Consolas"/>
                <a:cs typeface="Consolas"/>
                <a:sym typeface="Consolas"/>
              </a:rPr>
              <a:t>Pro (ease of access)</a:t>
            </a:r>
          </a:p>
          <a:p>
            <a:pPr marL="152400" lvl="0" indent="0" algn="l" rtl="0">
              <a:spcBef>
                <a:spcPts val="0"/>
              </a:spcBef>
              <a:spcAft>
                <a:spcPts val="0"/>
              </a:spcAft>
              <a:buSzPts val="1200"/>
              <a:buNone/>
            </a:pPr>
            <a:r>
              <a:rPr lang="en-US" sz="1200" dirty="0">
                <a:latin typeface="Consolas"/>
                <a:ea typeface="Consolas"/>
                <a:cs typeface="Consolas"/>
                <a:sym typeface="Consolas"/>
              </a:rPr>
              <a:t>Con (limited features)</a:t>
            </a: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("1 0 1 0	1 0 1 0	1 0 1")</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("0	              0")</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("1   		    1")</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("0	              0")</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("1   		    1« </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("0	              0")</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("1   		    1« </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("0	              0")</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("1   		    1")</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("0 1 0 1	0 1 0 1	0 1 0")</a:t>
            </a:r>
            <a:endParaRPr dirty="0">
              <a:latin typeface="Consolas"/>
              <a:ea typeface="Consolas"/>
              <a:cs typeface="Consolas"/>
              <a:sym typeface="Consolas"/>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lang="en-US" dirty="0">
              <a:solidFill>
                <a:srgbClr val="FFC000"/>
              </a:solidFill>
              <a:latin typeface="Consolas"/>
              <a:ea typeface="Consolas"/>
              <a:cs typeface="Consolas"/>
              <a:sym typeface="Consolas"/>
            </a:endParaRPr>
          </a:p>
          <a:p>
            <a:pPr marL="0" lvl="0" indent="0" algn="l" rtl="0">
              <a:spcBef>
                <a:spcPts val="0"/>
              </a:spcBef>
              <a:spcAft>
                <a:spcPts val="0"/>
              </a:spcAft>
              <a:buNone/>
            </a:pPr>
            <a:r>
              <a:rPr lang="en-US" dirty="0">
                <a:solidFill>
                  <a:srgbClr val="FFC000"/>
                </a:solidFill>
                <a:latin typeface="Consolas"/>
                <a:ea typeface="Consolas"/>
                <a:cs typeface="Consolas"/>
                <a:sym typeface="Consolas"/>
              </a:rPr>
              <a:t>def</a:t>
            </a:r>
            <a:r>
              <a:rPr lang="en-US" dirty="0">
                <a:latin typeface="Consolas"/>
                <a:ea typeface="Consolas"/>
                <a:cs typeface="Consolas"/>
                <a:sym typeface="Consolas"/>
              </a:rPr>
              <a:t> </a:t>
            </a:r>
            <a:r>
              <a:rPr lang="en-US" dirty="0">
                <a:solidFill>
                  <a:srgbClr val="0070C0"/>
                </a:solidFill>
                <a:latin typeface="Consolas"/>
                <a:ea typeface="Consolas"/>
                <a:cs typeface="Consolas"/>
                <a:sym typeface="Consolas"/>
              </a:rPr>
              <a:t>Address</a:t>
            </a:r>
            <a:r>
              <a:rPr lang="en-US" dirty="0">
                <a:latin typeface="Consolas"/>
                <a:ea typeface="Consolas"/>
                <a:cs typeface="Consolas"/>
                <a:sym typeface="Consolas"/>
              </a:rPr>
              <a:t>(): #fuction to input address</a:t>
            </a:r>
          </a:p>
          <a:p>
            <a:pPr marL="0" lvl="0" indent="0" algn="l" rtl="0">
              <a:spcBef>
                <a:spcPts val="0"/>
              </a:spcBef>
              <a:spcAft>
                <a:spcPts val="0"/>
              </a:spcAft>
              <a:buNone/>
            </a:pPr>
            <a:r>
              <a:rPr lang="en-US" dirty="0">
                <a:latin typeface="Consolas"/>
                <a:ea typeface="Consolas"/>
                <a:cs typeface="Consolas"/>
                <a:sym typeface="Consolas"/>
              </a:rPr>
              <a:t>    </a:t>
            </a:r>
            <a:r>
              <a:rPr lang="en-US" dirty="0" err="1">
                <a:latin typeface="Consolas"/>
                <a:ea typeface="Consolas"/>
                <a:cs typeface="Consolas"/>
                <a:sym typeface="Consolas"/>
              </a:rPr>
              <a:t>hs</a:t>
            </a:r>
            <a:r>
              <a:rPr lang="en-US" dirty="0">
                <a:latin typeface="Consolas"/>
                <a:ea typeface="Consolas"/>
                <a:cs typeface="Consolas"/>
                <a:sym typeface="Consolas"/>
              </a:rPr>
              <a:t>=</a:t>
            </a:r>
            <a:r>
              <a:rPr lang="en-US" dirty="0">
                <a:solidFill>
                  <a:srgbClr val="7030A0"/>
                </a:solidFill>
                <a:latin typeface="Consolas"/>
                <a:ea typeface="Consolas"/>
                <a:cs typeface="Consolas"/>
                <a:sym typeface="Consolas"/>
              </a:rPr>
              <a:t>input</a:t>
            </a:r>
            <a:r>
              <a:rPr lang="en-US" dirty="0">
                <a:latin typeface="Consolas"/>
                <a:ea typeface="Consolas"/>
                <a:cs typeface="Consolas"/>
                <a:sym typeface="Consolas"/>
              </a:rPr>
              <a:t>("Enter your home state:")</a:t>
            </a:r>
          </a:p>
          <a:p>
            <a:pPr marL="0" lvl="0" indent="0" algn="l" rtl="0">
              <a:spcBef>
                <a:spcPts val="0"/>
              </a:spcBef>
              <a:spcAft>
                <a:spcPts val="0"/>
              </a:spcAft>
              <a:buNone/>
            </a:pPr>
            <a:r>
              <a:rPr lang="en-US" dirty="0">
                <a:latin typeface="Consolas"/>
                <a:ea typeface="Consolas"/>
                <a:cs typeface="Consolas"/>
                <a:sym typeface="Consolas"/>
              </a:rPr>
              <a:t>    </a:t>
            </a:r>
            <a:r>
              <a:rPr lang="en-US" dirty="0" err="1">
                <a:latin typeface="Consolas"/>
                <a:ea typeface="Consolas"/>
                <a:cs typeface="Consolas"/>
                <a:sym typeface="Consolas"/>
              </a:rPr>
              <a:t>hc</a:t>
            </a:r>
            <a:r>
              <a:rPr lang="en-US" dirty="0">
                <a:latin typeface="Consolas"/>
                <a:ea typeface="Consolas"/>
                <a:cs typeface="Consolas"/>
                <a:sym typeface="Consolas"/>
              </a:rPr>
              <a:t>=</a:t>
            </a:r>
            <a:r>
              <a:rPr lang="en-US" dirty="0">
                <a:solidFill>
                  <a:srgbClr val="7030A0"/>
                </a:solidFill>
                <a:latin typeface="Consolas"/>
                <a:ea typeface="Consolas"/>
                <a:cs typeface="Consolas"/>
                <a:sym typeface="Consolas"/>
              </a:rPr>
              <a:t>input</a:t>
            </a:r>
            <a:r>
              <a:rPr lang="en-US" dirty="0">
                <a:latin typeface="Consolas"/>
                <a:ea typeface="Consolas"/>
                <a:cs typeface="Consolas"/>
                <a:sym typeface="Consolas"/>
              </a:rPr>
              <a:t>("Enter your home city:")</a:t>
            </a:r>
          </a:p>
          <a:p>
            <a:pPr marL="0" lvl="0" indent="0" algn="l" rtl="0">
              <a:spcBef>
                <a:spcPts val="0"/>
              </a:spcBef>
              <a:spcAft>
                <a:spcPts val="0"/>
              </a:spcAft>
              <a:buNone/>
            </a:pPr>
            <a:r>
              <a:rPr lang="en-US" dirty="0">
                <a:latin typeface="Consolas"/>
                <a:ea typeface="Consolas"/>
                <a:cs typeface="Consolas"/>
                <a:sym typeface="Consolas"/>
              </a:rPr>
              <a:t>    </a:t>
            </a:r>
            <a:r>
              <a:rPr lang="en-US" dirty="0" err="1">
                <a:latin typeface="Consolas"/>
                <a:ea typeface="Consolas"/>
                <a:cs typeface="Consolas"/>
                <a:sym typeface="Consolas"/>
              </a:rPr>
              <a:t>sn</a:t>
            </a:r>
            <a:r>
              <a:rPr lang="en-US" dirty="0">
                <a:latin typeface="Consolas"/>
                <a:ea typeface="Consolas"/>
                <a:cs typeface="Consolas"/>
                <a:sym typeface="Consolas"/>
              </a:rPr>
              <a:t>=</a:t>
            </a:r>
            <a:r>
              <a:rPr lang="en-US" dirty="0">
                <a:solidFill>
                  <a:srgbClr val="7030A0"/>
                </a:solidFill>
                <a:latin typeface="Consolas"/>
                <a:ea typeface="Consolas"/>
                <a:cs typeface="Consolas"/>
                <a:sym typeface="Consolas"/>
              </a:rPr>
              <a:t>input</a:t>
            </a:r>
            <a:r>
              <a:rPr lang="en-US" dirty="0">
                <a:latin typeface="Consolas"/>
                <a:ea typeface="Consolas"/>
                <a:cs typeface="Consolas"/>
                <a:sym typeface="Consolas"/>
              </a:rPr>
              <a:t>("Enter your street name:")</a:t>
            </a:r>
          </a:p>
          <a:p>
            <a:pPr marL="0" lvl="0" indent="0" algn="l" rtl="0">
              <a:spcBef>
                <a:spcPts val="0"/>
              </a:spcBef>
              <a:spcAft>
                <a:spcPts val="0"/>
              </a:spcAft>
              <a:buNone/>
            </a:pPr>
            <a:r>
              <a:rPr lang="en-US" dirty="0">
                <a:latin typeface="Consolas"/>
                <a:ea typeface="Consolas"/>
                <a:cs typeface="Consolas"/>
                <a:sym typeface="Consolas"/>
              </a:rPr>
              <a:t>    </a:t>
            </a:r>
            <a:r>
              <a:rPr lang="en-US" dirty="0" err="1">
                <a:latin typeface="Consolas"/>
                <a:ea typeface="Consolas"/>
                <a:cs typeface="Consolas"/>
                <a:sym typeface="Consolas"/>
              </a:rPr>
              <a:t>zc</a:t>
            </a:r>
            <a:r>
              <a:rPr lang="en-US" dirty="0">
                <a:latin typeface="Consolas"/>
                <a:ea typeface="Consolas"/>
                <a:cs typeface="Consolas"/>
                <a:sym typeface="Consolas"/>
              </a:rPr>
              <a:t>=</a:t>
            </a:r>
            <a:r>
              <a:rPr lang="en-US" dirty="0">
                <a:solidFill>
                  <a:srgbClr val="7030A0"/>
                </a:solidFill>
                <a:latin typeface="Consolas"/>
                <a:ea typeface="Consolas"/>
                <a:cs typeface="Consolas"/>
                <a:sym typeface="Consolas"/>
              </a:rPr>
              <a:t>input</a:t>
            </a:r>
            <a:r>
              <a:rPr lang="en-US" dirty="0">
                <a:latin typeface="Consolas"/>
                <a:ea typeface="Consolas"/>
                <a:cs typeface="Consolas"/>
                <a:sym typeface="Consolas"/>
              </a:rPr>
              <a:t>("Enter your zip code:")</a:t>
            </a:r>
          </a:p>
          <a:p>
            <a:pPr marL="0" lvl="0" indent="0" algn="l" rtl="0">
              <a:spcBef>
                <a:spcPts val="0"/>
              </a:spcBef>
              <a:spcAft>
                <a:spcPts val="0"/>
              </a:spcAft>
              <a:buNone/>
            </a:pPr>
            <a:r>
              <a:rPr lang="en-US" dirty="0">
                <a:latin typeface="Consolas"/>
                <a:ea typeface="Consolas"/>
                <a:cs typeface="Consolas"/>
                <a:sym typeface="Consolas"/>
              </a:rPr>
              <a:t>    </a:t>
            </a:r>
            <a:r>
              <a:rPr lang="en-US" dirty="0" err="1">
                <a:latin typeface="Consolas"/>
                <a:ea typeface="Consolas"/>
                <a:cs typeface="Consolas"/>
                <a:sym typeface="Consolas"/>
              </a:rPr>
              <a:t>hn</a:t>
            </a:r>
            <a:r>
              <a:rPr lang="en-US" dirty="0">
                <a:latin typeface="Consolas"/>
                <a:ea typeface="Consolas"/>
                <a:cs typeface="Consolas"/>
                <a:sym typeface="Consolas"/>
              </a:rPr>
              <a:t>=</a:t>
            </a:r>
            <a:r>
              <a:rPr lang="en-US" dirty="0">
                <a:solidFill>
                  <a:srgbClr val="7030A0"/>
                </a:solidFill>
                <a:latin typeface="Consolas"/>
                <a:ea typeface="Consolas"/>
                <a:cs typeface="Consolas"/>
                <a:sym typeface="Consolas"/>
              </a:rPr>
              <a:t>input</a:t>
            </a:r>
            <a:r>
              <a:rPr lang="en-US" dirty="0">
                <a:latin typeface="Consolas"/>
                <a:ea typeface="Consolas"/>
                <a:cs typeface="Consolas"/>
                <a:sym typeface="Consolas"/>
              </a:rPr>
              <a:t>("Enter your house number:")</a:t>
            </a:r>
          </a:p>
          <a:p>
            <a:pPr marL="0" lvl="0" indent="0" algn="l" rtl="0">
              <a:spcBef>
                <a:spcPts val="0"/>
              </a:spcBef>
              <a:spcAft>
                <a:spcPts val="0"/>
              </a:spcAft>
              <a:buNone/>
            </a:pPr>
            <a:r>
              <a:rPr lang="en-US" dirty="0">
                <a:latin typeface="Consolas"/>
                <a:ea typeface="Consolas"/>
                <a:cs typeface="Consolas"/>
                <a:sym typeface="Consolas"/>
              </a:rPr>
              <a:t>    </a:t>
            </a:r>
            <a:r>
              <a:rPr lang="en-US" dirty="0">
                <a:solidFill>
                  <a:srgbClr val="7030A0"/>
                </a:solidFill>
                <a:latin typeface="Consolas"/>
                <a:ea typeface="Consolas"/>
                <a:cs typeface="Consolas"/>
                <a:sym typeface="Consolas"/>
              </a:rPr>
              <a:t>print</a:t>
            </a:r>
            <a:r>
              <a:rPr lang="en-US" dirty="0">
                <a:latin typeface="Consolas"/>
                <a:ea typeface="Consolas"/>
                <a:cs typeface="Consolas"/>
                <a:sym typeface="Consolas"/>
              </a:rPr>
              <a:t>(" ")</a:t>
            </a:r>
          </a:p>
          <a:p>
            <a:pPr marL="0" lvl="0" indent="0" algn="l" rtl="0">
              <a:spcBef>
                <a:spcPts val="0"/>
              </a:spcBef>
              <a:spcAft>
                <a:spcPts val="0"/>
              </a:spcAft>
              <a:buNone/>
            </a:pPr>
            <a:r>
              <a:rPr lang="en-US" dirty="0">
                <a:latin typeface="Consolas"/>
                <a:ea typeface="Consolas"/>
                <a:cs typeface="Consolas"/>
                <a:sym typeface="Consolas"/>
              </a:rPr>
              <a:t>    </a:t>
            </a:r>
            <a:r>
              <a:rPr lang="en-US" dirty="0">
                <a:solidFill>
                  <a:srgbClr val="7030A0"/>
                </a:solidFill>
                <a:latin typeface="Consolas"/>
                <a:ea typeface="Consolas"/>
                <a:cs typeface="Consolas"/>
                <a:sym typeface="Consolas"/>
              </a:rPr>
              <a:t>print</a:t>
            </a:r>
            <a:r>
              <a:rPr lang="en-US" dirty="0">
                <a:latin typeface="Consolas"/>
                <a:ea typeface="Consolas"/>
                <a:cs typeface="Consolas"/>
                <a:sym typeface="Consolas"/>
              </a:rPr>
              <a:t>("Your mailing address is:")</a:t>
            </a:r>
          </a:p>
          <a:p>
            <a:pPr marL="0" lvl="0" indent="0" algn="l" rtl="0">
              <a:spcBef>
                <a:spcPts val="0"/>
              </a:spcBef>
              <a:spcAft>
                <a:spcPts val="0"/>
              </a:spcAft>
              <a:buNone/>
            </a:pPr>
            <a:r>
              <a:rPr lang="en-US" dirty="0">
                <a:latin typeface="Consolas"/>
                <a:ea typeface="Consolas"/>
                <a:cs typeface="Consolas"/>
                <a:sym typeface="Consolas"/>
              </a:rPr>
              <a:t>    </a:t>
            </a:r>
            <a:r>
              <a:rPr lang="en-US" dirty="0">
                <a:solidFill>
                  <a:srgbClr val="7030A0"/>
                </a:solidFill>
                <a:latin typeface="Consolas"/>
                <a:ea typeface="Consolas"/>
                <a:cs typeface="Consolas"/>
                <a:sym typeface="Consolas"/>
              </a:rPr>
              <a:t>print</a:t>
            </a:r>
            <a:r>
              <a:rPr lang="en-US" dirty="0">
                <a:latin typeface="Consolas"/>
                <a:ea typeface="Consolas"/>
                <a:cs typeface="Consolas"/>
                <a:sym typeface="Consolas"/>
              </a:rPr>
              <a:t>(</a:t>
            </a:r>
            <a:r>
              <a:rPr lang="en-US" dirty="0" err="1">
                <a:latin typeface="Consolas"/>
                <a:ea typeface="Consolas"/>
                <a:cs typeface="Consolas"/>
                <a:sym typeface="Consolas"/>
              </a:rPr>
              <a:t>hn,sn</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    </a:t>
            </a:r>
            <a:r>
              <a:rPr lang="en-US" dirty="0">
                <a:solidFill>
                  <a:srgbClr val="7030A0"/>
                </a:solidFill>
                <a:latin typeface="Consolas"/>
                <a:ea typeface="Consolas"/>
                <a:cs typeface="Consolas"/>
                <a:sym typeface="Consolas"/>
              </a:rPr>
              <a:t>print</a:t>
            </a:r>
            <a:r>
              <a:rPr lang="en-US" dirty="0">
                <a:latin typeface="Consolas"/>
                <a:ea typeface="Consolas"/>
                <a:cs typeface="Consolas"/>
                <a:sym typeface="Consolas"/>
              </a:rPr>
              <a:t>(</a:t>
            </a:r>
            <a:r>
              <a:rPr lang="en-US" dirty="0" err="1">
                <a:latin typeface="Consolas"/>
                <a:ea typeface="Consolas"/>
                <a:cs typeface="Consolas"/>
                <a:sym typeface="Consolas"/>
              </a:rPr>
              <a:t>hc</a:t>
            </a:r>
            <a:r>
              <a:rPr lang="en-US" dirty="0">
                <a:latin typeface="Consolas"/>
                <a:ea typeface="Consolas"/>
                <a:cs typeface="Consolas"/>
                <a:sym typeface="Consolas"/>
              </a:rPr>
              <a:t>,",",</a:t>
            </a:r>
            <a:r>
              <a:rPr lang="en-US" dirty="0" err="1">
                <a:latin typeface="Consolas"/>
                <a:ea typeface="Consolas"/>
                <a:cs typeface="Consolas"/>
                <a:sym typeface="Consolas"/>
              </a:rPr>
              <a:t>hs,zc</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Address()</a:t>
            </a:r>
          </a:p>
          <a:p>
            <a:pPr marL="0" lvl="0" indent="0" algn="l" rtl="0">
              <a:spcBef>
                <a:spcPts val="0"/>
              </a:spcBef>
              <a:spcAft>
                <a:spcPts val="0"/>
              </a:spcAft>
              <a:buNone/>
            </a:pP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state: NY</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city: West Henrietta</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street name: Dutchess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zip code: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house number: 1347</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Your mailing address is:</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1347 Dutchess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West Henrietta , NY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712</Words>
  <Application>Microsoft Office PowerPoint</Application>
  <PresentationFormat>On-screen Show (16:9)</PresentationFormat>
  <Paragraphs>84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Arial</vt:lpstr>
      <vt:lpstr>Merriweather</vt:lpstr>
      <vt:lpstr>Consolas</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Yahya El-Sawi</dc:creator>
  <cp:lastModifiedBy>Yahya El-Sawi</cp:lastModifiedBy>
  <cp:revision>6</cp:revision>
  <dcterms:modified xsi:type="dcterms:W3CDTF">2021-09-11T12:10:45Z</dcterms:modified>
</cp:coreProperties>
</file>