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1599450922"/>
              </p:ext>
            </p:extLst>
          </p:nvPr>
        </p:nvGraphicFramePr>
        <p:xfrm>
          <a:off x="4665300" y="1445175"/>
          <a:ext cx="3999900" cy="3719730"/>
        </p:xfrm>
        <a:graphic>
          <a:graphicData uri="http://schemas.openxmlformats.org/drawingml/2006/table">
            <a:tbl>
              <a:tblPr>
                <a:noFill/>
                <a:tableStyleId>{AA3F7AD9-4F41-45E3-92D7-E95E2AC3C767}</a:tableStyleId>
              </a:tblPr>
              <a:tblGrid>
                <a:gridCol w="2616528">
                  <a:extLst>
                    <a:ext uri="{9D8B030D-6E8A-4147-A177-3AD203B41FA5}">
                      <a16:colId xmlns:a16="http://schemas.microsoft.com/office/drawing/2014/main" val="20000"/>
                    </a:ext>
                  </a:extLst>
                </a:gridCol>
                <a:gridCol w="1383372">
                  <a:extLst>
                    <a:ext uri="{9D8B030D-6E8A-4147-A177-3AD203B41FA5}">
                      <a16:colId xmlns:a16="http://schemas.microsoft.com/office/drawing/2014/main" val="2044309761"/>
                    </a:ext>
                  </a:extLst>
                </a:gridCol>
              </a:tblGrid>
              <a:tr h="570250">
                <a:tc>
                  <a:txBody>
                    <a:bodyPr/>
                    <a:lstStyle/>
                    <a:p>
                      <a:pPr marL="0" lvl="0" indent="0" algn="l" rtl="0">
                        <a:spcBef>
                          <a:spcPts val="0"/>
                        </a:spcBef>
                        <a:spcAft>
                          <a:spcPts val="0"/>
                        </a:spcAft>
                        <a:buNone/>
                      </a:pPr>
                      <a:r>
                        <a:rPr lang="en-US" dirty="0"/>
                        <a:t>Team Member Name</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US" dirty="0"/>
                        <a:t>Check if did </a:t>
                      </a:r>
                      <a:r>
                        <a:rPr lang="en-US" u="sng" dirty="0"/>
                        <a:t>not do anything</a:t>
                      </a:r>
                      <a:endParaRPr u="sng"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r>
                        <a:rPr lang="en-US" dirty="0"/>
                        <a:t>Umar </a:t>
                      </a:r>
                      <a:r>
                        <a:rPr lang="en-US" dirty="0" err="1"/>
                        <a:t>alam</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r>
                        <a:rPr lang="en-US" dirty="0"/>
                        <a:t>Sandra Raj</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r>
                        <a:rPr lang="en-US" dirty="0"/>
                        <a:t>Muhammed Hamdan</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r>
                        <a:rPr lang="en-US" dirty="0"/>
                        <a:t>Talaat </a:t>
                      </a:r>
                      <a:r>
                        <a:rPr lang="en-US" dirty="0" err="1"/>
                        <a:t>Baseouny</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r>
                        <a:rPr lang="en-US" dirty="0"/>
                        <a:t>Avasyu Kashyap</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extLst>
              <p:ext uri="{D42A27DB-BD31-4B8C-83A1-F6EECF244321}">
                <p14:modId xmlns:p14="http://schemas.microsoft.com/office/powerpoint/2010/main" val="1364050942"/>
              </p:ext>
            </p:extLst>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Integer</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Float</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r>
                        <a:rPr lang="en-US" sz="1000" dirty="0">
                          <a:latin typeface="Consolas"/>
                          <a:ea typeface="Consolas"/>
                          <a:cs typeface="Consolas"/>
                          <a:sym typeface="Consolas"/>
                        </a:rPr>
                        <a:t>String</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dirty="0">
                          <a:latin typeface="Consolas"/>
                          <a:ea typeface="Consolas"/>
                          <a:cs typeface="Consolas"/>
                          <a:sym typeface="Consolas"/>
                        </a:rPr>
                        <a:t>x = "3.0" + "4.5"</a:t>
                      </a:r>
                      <a:endParaRPr sz="1000" dirty="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extLst>
              <p:ext uri="{D42A27DB-BD31-4B8C-83A1-F6EECF244321}">
                <p14:modId xmlns:p14="http://schemas.microsoft.com/office/powerpoint/2010/main" val="837660470"/>
              </p:ext>
            </p:extLst>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342900" lvl="0" indent="-342900" algn="l" rtl="0">
                        <a:spcBef>
                          <a:spcPts val="0"/>
                        </a:spcBef>
                        <a:spcAft>
                          <a:spcPts val="0"/>
                        </a:spcAft>
                        <a:buAutoNum type="arabicPlain" startAt="16"/>
                      </a:pPr>
                      <a:r>
                        <a:rPr lang="en-US" dirty="0">
                          <a:sym typeface="Consolas"/>
                        </a:rPr>
                        <a:t>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11.5 Float</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10 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2.0 float</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24.0 float</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16 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4.0 float</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58 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24 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lgn="ctr">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dirty="0">
                          <a:sym typeface="Consolas"/>
                        </a:rPr>
                        <a:t>48 integer</a:t>
                      </a:r>
                      <a:endParaRPr dirty="0">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nSpc>
                <a:spcPct val="100000"/>
              </a:lnSpc>
              <a:spcAft>
                <a:spcPts val="1600"/>
              </a:spcAft>
              <a:buNone/>
            </a:pPr>
            <a:r>
              <a:rPr lang="en-US" sz="1000" dirty="0">
                <a:latin typeface="Consolas"/>
                <a:ea typeface="Consolas"/>
                <a:cs typeface="Consolas"/>
                <a:sym typeface="Consolas"/>
              </a:rPr>
              <a:t>def call(</a:t>
            </a:r>
            <a:r>
              <a:rPr lang="en-US" sz="1000" dirty="0" err="1">
                <a:latin typeface="Consolas"/>
                <a:ea typeface="Consolas"/>
                <a:cs typeface="Consolas"/>
                <a:sym typeface="Consolas"/>
              </a:rPr>
              <a:t>x,y,z</a:t>
            </a:r>
            <a:r>
              <a:rPr lang="en-US" sz="1000" dirty="0">
                <a:latin typeface="Consolas"/>
                <a:ea typeface="Consolas"/>
                <a:cs typeface="Consolas"/>
                <a:sym typeface="Consolas"/>
              </a:rPr>
              <a:t>):</a:t>
            </a:r>
          </a:p>
          <a:p>
            <a:pPr marL="0" lvl="0" indent="0">
              <a:lnSpc>
                <a:spcPct val="100000"/>
              </a:lnSpc>
              <a:spcAft>
                <a:spcPts val="1600"/>
              </a:spcAft>
              <a:buNone/>
            </a:pPr>
            <a:r>
              <a:rPr lang="en-US" sz="1000" dirty="0">
                <a:latin typeface="Consolas"/>
                <a:ea typeface="Consolas"/>
                <a:cs typeface="Consolas"/>
                <a:sym typeface="Consolas"/>
              </a:rPr>
              <a:t>    print("favorite food =", x)</a:t>
            </a:r>
          </a:p>
          <a:p>
            <a:pPr marL="0" lvl="0" indent="0">
              <a:lnSpc>
                <a:spcPct val="100000"/>
              </a:lnSpc>
              <a:spcAft>
                <a:spcPts val="1600"/>
              </a:spcAft>
              <a:buNone/>
            </a:pPr>
            <a:r>
              <a:rPr lang="en-US" sz="1000" dirty="0">
                <a:latin typeface="Consolas"/>
                <a:ea typeface="Consolas"/>
                <a:cs typeface="Consolas"/>
                <a:sym typeface="Consolas"/>
              </a:rPr>
              <a:t>    print("favorite color =", y)</a:t>
            </a:r>
          </a:p>
          <a:p>
            <a:pPr marL="0" lvl="0" indent="0">
              <a:lnSpc>
                <a:spcPct val="100000"/>
              </a:lnSpc>
              <a:spcAft>
                <a:spcPts val="1600"/>
              </a:spcAft>
              <a:buNone/>
            </a:pPr>
            <a:r>
              <a:rPr lang="en-US" sz="1000" dirty="0">
                <a:latin typeface="Consolas"/>
                <a:ea typeface="Consolas"/>
                <a:cs typeface="Consolas"/>
                <a:sym typeface="Consolas"/>
              </a:rPr>
              <a:t>    print("likes KFC =", z)</a:t>
            </a:r>
          </a:p>
          <a:p>
            <a:pPr marL="0" lvl="0" indent="0">
              <a:lnSpc>
                <a:spcPct val="100000"/>
              </a:lnSpc>
              <a:spcAft>
                <a:spcPts val="1600"/>
              </a:spcAft>
              <a:buNone/>
            </a:pPr>
            <a:r>
              <a:rPr lang="en-US" sz="1000" dirty="0">
                <a:latin typeface="Consolas"/>
                <a:ea typeface="Consolas"/>
                <a:cs typeface="Consolas"/>
                <a:sym typeface="Consolas"/>
              </a:rPr>
              <a:t> def call2():</a:t>
            </a:r>
          </a:p>
          <a:p>
            <a:pPr marL="0" lvl="0" indent="0">
              <a:lnSpc>
                <a:spcPct val="100000"/>
              </a:lnSpc>
              <a:spcAft>
                <a:spcPts val="1600"/>
              </a:spcAft>
              <a:buNone/>
            </a:pPr>
            <a:r>
              <a:rPr lang="en-US" sz="1000" dirty="0">
                <a:latin typeface="Consolas"/>
                <a:ea typeface="Consolas"/>
                <a:cs typeface="Consolas"/>
                <a:sym typeface="Consolas"/>
              </a:rPr>
              <a:t>    x=input("What’s your favorite food: ")</a:t>
            </a:r>
          </a:p>
          <a:p>
            <a:pPr marL="0" lvl="0" indent="0">
              <a:lnSpc>
                <a:spcPct val="100000"/>
              </a:lnSpc>
              <a:spcAft>
                <a:spcPts val="1600"/>
              </a:spcAft>
              <a:buNone/>
            </a:pPr>
            <a:r>
              <a:rPr lang="en-US" sz="1000" dirty="0">
                <a:latin typeface="Consolas"/>
                <a:ea typeface="Consolas"/>
                <a:cs typeface="Consolas"/>
                <a:sym typeface="Consolas"/>
              </a:rPr>
              <a:t>    y=input('What’s your favorite color: ‘)</a:t>
            </a:r>
          </a:p>
          <a:p>
            <a:pPr marL="0" lvl="0" indent="0">
              <a:lnSpc>
                <a:spcPct val="100000"/>
              </a:lnSpc>
              <a:spcAft>
                <a:spcPts val="1600"/>
              </a:spcAft>
              <a:buNone/>
            </a:pPr>
            <a:r>
              <a:rPr lang="en-US" sz="1000" dirty="0">
                <a:latin typeface="Consolas"/>
                <a:ea typeface="Consolas"/>
                <a:cs typeface="Consolas"/>
                <a:sym typeface="Consolas"/>
              </a:rPr>
              <a:t>    z=input("Do you like KFC (yes or no): ")</a:t>
            </a:r>
          </a:p>
          <a:p>
            <a:pPr marL="0" lvl="0" indent="0">
              <a:lnSpc>
                <a:spcPct val="100000"/>
              </a:lnSpc>
              <a:spcAft>
                <a:spcPts val="1600"/>
              </a:spcAft>
              <a:buNone/>
            </a:pPr>
            <a:r>
              <a:rPr lang="en-US" sz="1000" dirty="0">
                <a:latin typeface="Consolas"/>
                <a:ea typeface="Consolas"/>
                <a:cs typeface="Consolas"/>
                <a:sym typeface="Consolas"/>
              </a:rPr>
              <a:t>    call(</a:t>
            </a:r>
            <a:r>
              <a:rPr lang="en-US" sz="1000" dirty="0" err="1">
                <a:latin typeface="Consolas"/>
                <a:ea typeface="Consolas"/>
                <a:cs typeface="Consolas"/>
                <a:sym typeface="Consolas"/>
              </a:rPr>
              <a:t>x,y,z</a:t>
            </a:r>
            <a:r>
              <a:rPr lang="en-US" sz="1000" dirty="0">
                <a:latin typeface="Consolas"/>
                <a:ea typeface="Consolas"/>
                <a:cs typeface="Consolas"/>
                <a:sym typeface="Consolas"/>
              </a:rPr>
              <a:t>)</a:t>
            </a:r>
          </a:p>
          <a:p>
            <a:pPr marL="0" lvl="0" indent="0" algn="l" rtl="0">
              <a:spcBef>
                <a:spcPts val="0"/>
              </a:spcBef>
              <a:spcAft>
                <a:spcPts val="1600"/>
              </a:spcAft>
              <a:buNone/>
            </a:pPr>
            <a:endParaRPr sz="1000" dirty="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latin typeface="Consolas"/>
                <a:ea typeface="Consolas"/>
                <a:cs typeface="Consolas"/>
                <a:sym typeface="Consolas"/>
              </a:rPr>
              <a:t> def </a:t>
            </a:r>
            <a:r>
              <a:rPr lang="en-US" sz="1000" dirty="0" err="1">
                <a:latin typeface="Consolas"/>
                <a:ea typeface="Consolas"/>
                <a:cs typeface="Consolas"/>
                <a:sym typeface="Consolas"/>
              </a:rPr>
              <a:t>approxyear</a:t>
            </a:r>
            <a:r>
              <a:rPr lang="en-US" sz="1000" dirty="0">
                <a:latin typeface="Consolas"/>
                <a:ea typeface="Consolas"/>
                <a:cs typeface="Consolas"/>
                <a:sym typeface="Consolas"/>
              </a:rPr>
              <a:t>():</a:t>
            </a:r>
            <a:br>
              <a:rPr lang="en-US" sz="1000" dirty="0">
                <a:latin typeface="Consolas"/>
                <a:ea typeface="Consolas"/>
                <a:cs typeface="Consolas"/>
                <a:sym typeface="Consolas"/>
              </a:rPr>
            </a:br>
            <a:r>
              <a:rPr lang="en-US" sz="1000" dirty="0">
                <a:latin typeface="Consolas"/>
                <a:ea typeface="Consolas"/>
                <a:cs typeface="Consolas"/>
                <a:sym typeface="Consolas"/>
              </a:rPr>
              <a:t>     x=int(input(“Enter the month:”))</a:t>
            </a:r>
            <a:br>
              <a:rPr lang="en-US" sz="1000" dirty="0">
                <a:latin typeface="Consolas"/>
                <a:ea typeface="Consolas"/>
                <a:cs typeface="Consolas"/>
                <a:sym typeface="Consolas"/>
              </a:rPr>
            </a:br>
            <a:r>
              <a:rPr lang="en-US" sz="1000" dirty="0">
                <a:latin typeface="Consolas"/>
                <a:ea typeface="Consolas"/>
                <a:cs typeface="Consolas"/>
                <a:sym typeface="Consolas"/>
              </a:rPr>
              <a:t>     y=int(input(“Enter the day of month:”))</a:t>
            </a:r>
            <a:br>
              <a:rPr lang="en-US" sz="1000" dirty="0">
                <a:latin typeface="Consolas"/>
                <a:ea typeface="Consolas"/>
                <a:cs typeface="Consolas"/>
                <a:sym typeface="Consolas"/>
              </a:rPr>
            </a:br>
            <a:r>
              <a:rPr lang="en-US" sz="1000" dirty="0">
                <a:latin typeface="Consolas"/>
                <a:ea typeface="Consolas"/>
                <a:cs typeface="Consolas"/>
                <a:sym typeface="Consolas"/>
              </a:rPr>
              <a:t>     print(“The approximate day of the year is:”, x*30.4-(30-y))</a:t>
            </a:r>
          </a:p>
          <a:p>
            <a:pPr marL="0" lvl="0" indent="0" algn="l" rtl="0">
              <a:spcBef>
                <a:spcPts val="0"/>
              </a:spcBef>
              <a:spcAft>
                <a:spcPts val="0"/>
              </a:spcAft>
              <a:buNone/>
            </a:pPr>
            <a:endParaRPr lang="en-AE" sz="1000" dirty="0">
              <a:latin typeface="Consolas"/>
              <a:ea typeface="Consolas"/>
              <a:cs typeface="Consolas"/>
              <a:sym typeface="Consolas"/>
            </a:endParaRPr>
          </a:p>
          <a:p>
            <a:pPr marL="0" lvl="0" indent="0" algn="l" rtl="0">
              <a:spcBef>
                <a:spcPts val="0"/>
              </a:spcBef>
              <a:spcAft>
                <a:spcPts val="0"/>
              </a:spcAft>
              <a:buNone/>
            </a:pPr>
            <a:r>
              <a:rPr lang="en-US" sz="1000" dirty="0">
                <a:latin typeface="Consolas"/>
                <a:ea typeface="Consolas"/>
                <a:cs typeface="Consolas"/>
                <a:sym typeface="Consolas"/>
              </a:rPr>
              <a:t> def m</a:t>
            </a:r>
            <a:r>
              <a:rPr lang="en-AE" sz="1000" dirty="0">
                <a:latin typeface="Consolas"/>
                <a:ea typeface="Consolas"/>
                <a:cs typeface="Consolas"/>
                <a:sym typeface="Consolas"/>
              </a:rPr>
              <a:t>ain():</a:t>
            </a:r>
          </a:p>
          <a:p>
            <a:pPr marL="0" lvl="0" indent="0" algn="l" rtl="0">
              <a:spcBef>
                <a:spcPts val="0"/>
              </a:spcBef>
              <a:spcAft>
                <a:spcPts val="0"/>
              </a:spcAft>
              <a:buNone/>
            </a:pPr>
            <a:r>
              <a:rPr lang="en-AE" sz="1000" dirty="0">
                <a:latin typeface="Consolas"/>
                <a:ea typeface="Consolas"/>
                <a:cs typeface="Consolas"/>
                <a:sym typeface="Consolas"/>
              </a:rPr>
              <a:t>     call2()</a:t>
            </a:r>
          </a:p>
          <a:p>
            <a:pPr marL="0" lvl="0" indent="0" algn="l" rtl="0">
              <a:spcBef>
                <a:spcPts val="0"/>
              </a:spcBef>
              <a:spcAft>
                <a:spcPts val="0"/>
              </a:spcAft>
              <a:buNone/>
            </a:pPr>
            <a:r>
              <a:rPr lang="en-AE" sz="1000" dirty="0">
                <a:latin typeface="Consolas"/>
                <a:ea typeface="Consolas"/>
                <a:cs typeface="Consolas"/>
                <a:sym typeface="Consolas"/>
              </a:rPr>
              <a:t>     </a:t>
            </a:r>
            <a:r>
              <a:rPr lang="en-AE" sz="1000" dirty="0" err="1">
                <a:latin typeface="Consolas"/>
                <a:ea typeface="Consolas"/>
                <a:cs typeface="Consolas"/>
                <a:sym typeface="Consolas"/>
              </a:rPr>
              <a:t>approxyear</a:t>
            </a:r>
            <a:r>
              <a:rPr lang="en-AE" sz="1000" dirty="0">
                <a:latin typeface="Consolas"/>
                <a:ea typeface="Consolas"/>
                <a:cs typeface="Consolas"/>
                <a:sym typeface="Consolas"/>
              </a:rPr>
              <a:t>()</a:t>
            </a: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830</Words>
  <Application>Microsoft Office PowerPoint</Application>
  <PresentationFormat>On-screen Show (16:9)</PresentationFormat>
  <Paragraphs>108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Consolas</vt:lpstr>
      <vt:lpstr>Roboto</vt:lpstr>
      <vt:lpstr>Merriweather</vt:lpstr>
      <vt:lpstr>Arial</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AVASYU  DEVENDER</cp:lastModifiedBy>
  <cp:revision>7</cp:revision>
  <dcterms:modified xsi:type="dcterms:W3CDTF">2021-09-12T10:59:40Z</dcterms:modified>
</cp:coreProperties>
</file>