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Charles Richards"/>
  <p:cmAuthor clrIdx="1" id="1" initials="" lastIdx="1" name="Carissa Hartle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0-18T20:00:15.558">
    <p:pos x="808" y="695"/>
    <p:text>Your missing the decimal point on this one smh</p:text>
  </p:cm>
  <p:cm authorId="1" idx="1" dt="2023-10-18T20:00:15.558">
    <p:pos x="808" y="695"/>
    <p:text>hahaha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6b473444c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6b473444c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0ce0b16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0ce0b16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0d4404b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0d4404b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0ce0b166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0ce0b166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0d4404bf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0d4404bf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6b473444c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6b473444c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353" y="120175"/>
            <a:ext cx="3613300" cy="32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63025"/>
            <a:ext cx="8520600" cy="13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83">
                <a:solidFill>
                  <a:srgbClr val="3D85C6"/>
                </a:solidFill>
                <a:latin typeface="Merriweather"/>
                <a:ea typeface="Merriweather"/>
                <a:cs typeface="Merriweather"/>
                <a:sym typeface="Merriweather"/>
              </a:rPr>
              <a:t>Crack-A-Lackin’ Frackin’ Co.</a:t>
            </a:r>
            <a:endParaRPr b="1" sz="3383">
              <a:solidFill>
                <a:srgbClr val="3D85C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7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Subsidiary of Frackin’ Co. </a:t>
            </a:r>
            <a:endParaRPr sz="2674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8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Brought to you by Delta Team</a:t>
            </a:r>
            <a:endParaRPr sz="2258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46113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Our White Team: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➢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Alexander Gee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➢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Charles Richards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➢"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John Como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➢"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Isha Mistry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1327700" y="330725"/>
            <a:ext cx="705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106"/>
              <a:buFont typeface="Arial"/>
              <a:buNone/>
            </a:pPr>
            <a:r>
              <a:rPr b="1" lang="en" sz="3133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Thank you </a:t>
            </a:r>
            <a:r>
              <a:rPr b="1" lang="en" sz="3133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Delta Team Members!</a:t>
            </a:r>
            <a:endParaRPr b="1" sz="3133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378500" y="1152475"/>
            <a:ext cx="323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Our Black Team: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➢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Ben Carini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➢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Carissa Hartley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➢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Beckett Jenen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➢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Moiz Kapasi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➢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Cole Cirillo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➢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Derek Renz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325450" y="45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Special Thanks to: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325450" y="1135850"/>
            <a:ext cx="837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➢"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Professor Johnson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➢"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Forrest Fuque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➢"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Alex Nasca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➢"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Red Team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2261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Well done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Crack-A-Lackin Frack’n Co.!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282700" y="1103575"/>
            <a:ext cx="721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From: Cal Beaver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To: IT people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Good job IT people. You managed to fend off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Ozone Slayer’s attacks (most of the time), but unfortunately, 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 newly merged Crack-A-Lackin’ Frack’n Co. still only needs 5 IT workers, not 10. I am pleased to announce that the winning team is…… 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12261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Blue Team 1!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1226100" y="1135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➢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Emma Knupp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➢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Thomas McCartney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➢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Xin Huang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➢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Paul Vickers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➢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Jacob Highfield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12261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Well done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Crack-A-Lackin Frack’n Co.!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1282700" y="1103575"/>
            <a:ext cx="721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Your offer is listed below: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Yearly Salary: $300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Housing Stipend: $2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Hours: 100/week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know I was very generous, but don’t get too comfortable. You have a lot of work ahead of you. Congratulations and good luck.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 Beaver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Thank you!</a:t>
            </a:r>
            <a:endParaRPr b="1" sz="3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