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8e0ccb04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8e0ccb04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8e0ccb04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8e0ccb04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8e0ccb0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8e0ccb0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8e0ccb04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8e0ccb04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345e569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345e569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8e0ccb048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8e0ccb048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1929113"/>
            <a:ext cx="8520600" cy="10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0000"/>
                </a:solidFill>
              </a:rPr>
              <a:t>Tom </a:t>
            </a:r>
            <a:r>
              <a:rPr lang="en" sz="5500"/>
              <a:t>vs</a:t>
            </a:r>
            <a:r>
              <a:rPr lang="en" sz="5500"/>
              <a:t> </a:t>
            </a:r>
            <a:r>
              <a:rPr lang="en" sz="5500">
                <a:solidFill>
                  <a:srgbClr val="0000FF"/>
                </a:solidFill>
              </a:rPr>
              <a:t>Jerry</a:t>
            </a:r>
            <a:endParaRPr sz="5500">
              <a:solidFill>
                <a:srgbClr val="0000FF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76725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Abdullah Sakayl, Chris Figura, Derian Stenglein, Joseph Vita, Mike Atanasoff, Rachel Reed, Samuel Olson, Sean Carroll, Steven Shadders, and Travis Hill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650" y="182725"/>
            <a:ext cx="2402925" cy="18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0787"/>
            <a:ext cx="2439425" cy="137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and Jerry Competition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rgbClr val="FF0000"/>
                </a:solidFill>
              </a:rPr>
              <a:t>Red team</a:t>
            </a:r>
            <a:r>
              <a:rPr lang="en" sz="1650">
                <a:solidFill>
                  <a:schemeClr val="dk1"/>
                </a:solidFill>
              </a:rPr>
              <a:t> is Tom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rgbClr val="0000FF"/>
                </a:solidFill>
              </a:rPr>
              <a:t>Blue team</a:t>
            </a:r>
            <a:r>
              <a:rPr lang="en" sz="1650">
                <a:solidFill>
                  <a:schemeClr val="dk1"/>
                </a:solidFill>
              </a:rPr>
              <a:t> is Jerry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rgbClr val="FF0000"/>
                </a:solidFill>
              </a:rPr>
              <a:t>Red team</a:t>
            </a:r>
            <a:r>
              <a:rPr lang="en" sz="1650"/>
              <a:t> gains one point for every 3 minutes a service is down 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rgbClr val="0000FF"/>
                </a:solidFill>
              </a:rPr>
              <a:t>Blue team</a:t>
            </a:r>
            <a:r>
              <a:rPr lang="en" sz="1650"/>
              <a:t> gains one point for every 3 minutes a service is up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rgbClr val="FF0000"/>
                </a:solidFill>
              </a:rPr>
              <a:t>Red team</a:t>
            </a:r>
            <a:r>
              <a:rPr lang="en" sz="1650"/>
              <a:t> can obtain points by getting “cheese” (flags) on Blue Team machines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rgbClr val="0000FF"/>
                </a:solidFill>
              </a:rPr>
              <a:t>Blue team </a:t>
            </a:r>
            <a:r>
              <a:rPr lang="en" sz="1650"/>
              <a:t>obtains points for the “cheese” that is not found</a:t>
            </a:r>
            <a:endParaRPr sz="16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Scoring Information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55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Both teams start with 0 points.</a:t>
            </a:r>
            <a:endParaRPr sz="1650"/>
          </a:p>
          <a:p>
            <a:pPr indent="-3255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Services are scored on whether they are running or down. (75 pts per day)</a:t>
            </a:r>
            <a:endParaRPr sz="1650"/>
          </a:p>
          <a:p>
            <a:pPr indent="-3255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For every 3 minutes a service is down red team will earn 1 point </a:t>
            </a:r>
            <a:endParaRPr sz="1650"/>
          </a:p>
          <a:p>
            <a:pPr indent="-3255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For every 3 minutes a service is running blue team will earn 1 point </a:t>
            </a:r>
            <a:endParaRPr sz="1650"/>
          </a:p>
          <a:p>
            <a:pPr indent="-3255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Flags give red team extra points proportional to the difficulty of accessing the flag </a:t>
            </a:r>
            <a:endParaRPr sz="1650"/>
          </a:p>
          <a:p>
            <a:pPr indent="-3255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If the flags remain uncaptured by the end of the competition, they are added to blue team score</a:t>
            </a:r>
            <a:endParaRPr sz="1650"/>
          </a:p>
          <a:p>
            <a:pPr indent="-3255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Minus one point for every incorrect submission to the score engine</a:t>
            </a:r>
            <a:endParaRPr sz="165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25" y="1147225"/>
            <a:ext cx="7289150" cy="36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Schedule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10/25</a:t>
            </a:r>
            <a:r>
              <a:rPr lang="en">
                <a:solidFill>
                  <a:schemeClr val="dk1"/>
                </a:solidFill>
              </a:rPr>
              <a:t> - Setup Day! Gray team will deploy the machines for Blue team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can use the class time to prebake their tools on the Blue team machines.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After class</a:t>
            </a:r>
            <a:r>
              <a:rPr lang="en"/>
              <a:t> - Red team can ssh into machines and use time to prebake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10/30 </a:t>
            </a:r>
            <a:r>
              <a:rPr lang="en">
                <a:solidFill>
                  <a:schemeClr val="dk1"/>
                </a:solidFill>
              </a:rPr>
              <a:t>- Day 1 of the competition. Red team has hands off keyboards for the first 10 minutes of the competition. Blue team may use this time to set up </a:t>
            </a:r>
            <a:r>
              <a:rPr lang="en">
                <a:solidFill>
                  <a:schemeClr val="dk1"/>
                </a:solidFill>
              </a:rPr>
              <a:t>their</a:t>
            </a:r>
            <a:r>
              <a:rPr lang="en">
                <a:solidFill>
                  <a:schemeClr val="dk1"/>
                </a:solidFill>
              </a:rPr>
              <a:t> machines.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11/1</a:t>
            </a:r>
            <a:r>
              <a:rPr lang="en">
                <a:solidFill>
                  <a:schemeClr val="dk1"/>
                </a:solidFill>
              </a:rPr>
              <a:t> - Day 2 of the </a:t>
            </a:r>
            <a:r>
              <a:rPr lang="en">
                <a:solidFill>
                  <a:schemeClr val="dk1"/>
                </a:solidFill>
              </a:rPr>
              <a:t>competition. T</a:t>
            </a:r>
            <a:r>
              <a:rPr lang="en">
                <a:solidFill>
                  <a:schemeClr val="dk1"/>
                </a:solidFill>
              </a:rPr>
              <a:t>he first inject makes its </a:t>
            </a:r>
            <a:r>
              <a:rPr lang="en">
                <a:solidFill>
                  <a:schemeClr val="dk1"/>
                </a:solidFill>
              </a:rPr>
              <a:t>appearance!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Possibly second?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11/5</a:t>
            </a:r>
            <a:r>
              <a:rPr lang="en">
                <a:solidFill>
                  <a:schemeClr val="dk1"/>
                </a:solidFill>
              </a:rPr>
              <a:t> - Day 3 of the competition. The second inject makes its appearance! (</a:t>
            </a:r>
            <a:r>
              <a:rPr b="1" lang="en">
                <a:solidFill>
                  <a:schemeClr val="dk1"/>
                </a:solidFill>
              </a:rPr>
              <a:t>Possibly third?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11/7</a:t>
            </a:r>
            <a:r>
              <a:rPr lang="en">
                <a:solidFill>
                  <a:schemeClr val="dk1"/>
                </a:solidFill>
              </a:rPr>
              <a:t> - Purple Team Day of the competition. Gray team deploys fresh boxes for the Blue and Red team to discuss techniques used to learn from each other.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11/13</a:t>
            </a:r>
            <a:r>
              <a:rPr lang="en">
                <a:solidFill>
                  <a:schemeClr val="dk1"/>
                </a:solidFill>
              </a:rPr>
              <a:t> - Competition 2 Recap, lessons, and debrief. Congratulations on another successful </a:t>
            </a:r>
            <a:r>
              <a:rPr lang="en">
                <a:solidFill>
                  <a:schemeClr val="dk1"/>
                </a:solidFill>
              </a:rPr>
              <a:t>competition</a:t>
            </a:r>
            <a:r>
              <a:rPr lang="en">
                <a:solidFill>
                  <a:schemeClr val="dk1"/>
                </a:solidFill>
              </a:rPr>
              <a:t>!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to read all of the packets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Rules are included in the packets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information for both teams that you don’t want to miss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388900" y="1864650"/>
            <a:ext cx="4366200" cy="14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600"/>
              <a:t>Questions?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