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85d270a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85d270a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85d270a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85d270a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85d270a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85d270a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85d270a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85d270a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b3ad350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b3ad350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85d270a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85d270a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85d270a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85d270a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85d270a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85d270a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2b3ad350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2b3ad35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85d270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85d270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b3ad350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2b3ad350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85d270a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85d270a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Echo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*extra* sure that a tool correctly installed. Wireshark appeared to install correctly, but would fail to actually launch on Windows Server 2012 so I had to work without it.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Viewer was my very best friend.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 page for common tools to </a:t>
            </a:r>
            <a:r>
              <a:rPr lang="en"/>
              <a:t>use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Logs and modified date are useful for forensics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more scripts/automation tools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sure you monitor any user </a:t>
            </a:r>
            <a:r>
              <a:rPr lang="en" sz="1600"/>
              <a:t>accounts</a:t>
            </a:r>
            <a:r>
              <a:rPr lang="en" sz="1600"/>
              <a:t> created </a:t>
            </a:r>
            <a:r>
              <a:rPr b="1" lang="en" sz="1600"/>
              <a:t>each day of the competition </a:t>
            </a:r>
            <a:r>
              <a:rPr lang="en" sz="1600"/>
              <a:t>(redteam account I </a:t>
            </a:r>
            <a:r>
              <a:rPr lang="en" sz="1600"/>
              <a:t>initially</a:t>
            </a:r>
            <a:r>
              <a:rPr lang="en" sz="1600"/>
              <a:t> deleted on day 1 was remade on day 2)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familiar with older OS to not feel like my grandpa trying to open his iphone 12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Google is your friend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Derian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to </a:t>
            </a:r>
            <a:r>
              <a:rPr lang="en"/>
              <a:t>use Windows XP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TCPview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shame in asking for help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think too hard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hattr, lsattr, chmod 777, literally just checking a directory back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scripts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Kept running the same 3 commands to get systemctl back but red team  was scripting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Basic understanding of other systems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updates to team and loop them in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</a:t>
            </a:r>
            <a:r>
              <a:rPr lang="en"/>
              <a:t>absences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Travis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PowerShell scripting is cool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how your scripts work…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 in AD != Actual Username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P</a:t>
            </a:r>
            <a:r>
              <a:rPr lang="en"/>
              <a:t>ersistent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you are not sure of the point of entry of the attack just keep on disturbing red team efforts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your tools better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Don</a:t>
            </a:r>
            <a:r>
              <a:rPr lang="en"/>
              <a:t>'t write your time sensitive tools in a language you don't know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Prioritize uptime if the comp is scored in uptime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your gut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 Fugitives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Lesson Learned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