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b01603f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b01603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b01603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b01603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85c2e1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85c2e1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8dafeb1a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8dafeb1a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&amp; Jerry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 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62675"/>
            <a:ext cx="8520600" cy="3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winner is….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TEAM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Scores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66325"/>
            <a:ext cx="1434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Red: 205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Blue: 194</a:t>
            </a:r>
            <a:endParaRPr b="1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457" y="2771950"/>
            <a:ext cx="1760376" cy="198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475" y="2771950"/>
            <a:ext cx="1434811" cy="19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925" y="2766430"/>
            <a:ext cx="1434800" cy="199768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846225" y="2326925"/>
            <a:ext cx="54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Day 1		      Day 2		     Day 3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980000" y="775625"/>
            <a:ext cx="32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Flags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5470" y="1266321"/>
            <a:ext cx="2952625" cy="7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413000" y="775625"/>
            <a:ext cx="55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Injects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933450" y="1152425"/>
            <a:ext cx="2692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77 Total Points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40 Points Found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37 Points Not Found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