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e8a911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ee8a911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779d17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779d17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ee8a911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ee8a911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ee8a911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ee8a911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ee8a911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ee8a911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489d8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489d8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ee8a911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ee8a911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ee8a91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ee8a91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ee8a911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ee8a911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ee8a911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ee8a911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8de6f5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8de6f5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ee8a911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ee8a911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ee8a911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ee8a911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ee8a911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ee8a911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Turmoil in Thudor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Civil Political Discourse in </a:t>
            </a:r>
            <a:r>
              <a:rPr i="1" lang="en">
                <a:solidFill>
                  <a:schemeClr val="dk1"/>
                </a:solidFill>
              </a:rPr>
              <a:t>Dungeons &amp; Dragons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Generator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Constructed with Twine, the character background generator assigns special background traits that can be used as inspiration when creating characters.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Faction alignment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Core belief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Leverage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Hosted on itch.io with links to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and from the website.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900" y="2120050"/>
            <a:ext cx="5003399" cy="235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&amp; Licensing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Turmoil in Thudor</a:t>
            </a:r>
            <a:r>
              <a:rPr lang="en" sz="2000">
                <a:solidFill>
                  <a:schemeClr val="dk1"/>
                </a:solidFill>
              </a:rPr>
              <a:t> is licensed under a Creative Commons Attribution-NonCommercial-ShareAlike 4.0 International license.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People can: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Share the project in any medium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Adapt, transform, or build on the project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As long as: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They give </a:t>
            </a:r>
            <a:r>
              <a:rPr lang="en" sz="2000">
                <a:solidFill>
                  <a:schemeClr val="dk1"/>
                </a:solidFill>
              </a:rPr>
              <a:t>appropriate</a:t>
            </a:r>
            <a:r>
              <a:rPr lang="en" sz="2000">
                <a:solidFill>
                  <a:schemeClr val="dk1"/>
                </a:solidFill>
              </a:rPr>
              <a:t> credit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Don’t make money off of their work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the same license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300" y="2645538"/>
            <a:ext cx="2562650" cy="9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Some </a:t>
            </a:r>
            <a:r>
              <a:rPr lang="en" sz="2000">
                <a:solidFill>
                  <a:schemeClr val="dk1"/>
                </a:solidFill>
              </a:rPr>
              <a:t>obstacles inhibited the project from reaching its full potential: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Time constraints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Lack of playtesting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Late website deployment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Wordpress, Quest/Figma, back to Wordpress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Learning during COVID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 spite of the challenges, we succeeded in our goal of creating a module that teaches how to use RPGs to learn how to discuss politics in a civil manner.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website’s status as a free, public resource, alongside its Creative Commons license, empowers users to utilize and add to the project’s contents to create their own games that further this purpose.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Dr. Jessica Lieberman, Capstone Coordinator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Prof. David Simkins, Faculty Advisor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Dr. Michael Brown, Faculty Advisor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Tiago Pinheiro, Artist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Members: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Evan Dine, Project Lead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Quinn Foster, Narrative Lead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Dakota Hinchman, Lead Researcher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Faculty Advisors: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Prof. David Simkins, Game Design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Dr. Michael Brown, Historical &amp; Political Analysis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300" y="1523575"/>
            <a:ext cx="2248750" cy="22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445150" y="3817550"/>
            <a:ext cx="2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Scan for our website!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Having meaningful political discussions is difficult.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Reasons: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Societal stigma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Biased spaces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Fear of reprisal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Outcomes: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Heated vitriol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Nothing is learned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Further debate is discouraged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550" y="1876200"/>
            <a:ext cx="2339425" cy="23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8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 fantasy role-playing game (RPG) like </a:t>
            </a:r>
            <a:r>
              <a:rPr i="1" lang="en" sz="2000">
                <a:solidFill>
                  <a:schemeClr val="dk1"/>
                </a:solidFill>
              </a:rPr>
              <a:t>Dungeons &amp; Dragons 5e </a:t>
            </a:r>
            <a:r>
              <a:rPr lang="en" sz="2000">
                <a:solidFill>
                  <a:schemeClr val="dk1"/>
                </a:solidFill>
              </a:rPr>
              <a:t>can create a neutral environment for political conversations.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System of</a:t>
            </a:r>
            <a:r>
              <a:rPr lang="en" sz="2000">
                <a:solidFill>
                  <a:schemeClr val="dk1"/>
                </a:solidFill>
              </a:rPr>
              <a:t> mediation between the </a:t>
            </a:r>
            <a:r>
              <a:rPr lang="en" sz="2000">
                <a:solidFill>
                  <a:schemeClr val="dk1"/>
                </a:solidFill>
              </a:rPr>
              <a:t>Dungeon</a:t>
            </a:r>
            <a:r>
              <a:rPr lang="en" sz="2000">
                <a:solidFill>
                  <a:schemeClr val="dk1"/>
                </a:solidFill>
              </a:rPr>
              <a:t> Master (DM) and players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Fantastical representation of political issues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Building empathy in players through embodied learning.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275" y="1152475"/>
            <a:ext cx="2395225" cy="313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D&amp;D?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Widespread accessibility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Easy to learn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Opportunities for in-depth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role-playing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9350"/>
            <a:ext cx="4060401" cy="3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Turmoil in Thudor?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Turmoil in Thudor</a:t>
            </a:r>
            <a:r>
              <a:rPr lang="en" sz="2000">
                <a:solidFill>
                  <a:schemeClr val="dk1"/>
                </a:solidFill>
              </a:rPr>
              <a:t> is a free, online module for </a:t>
            </a:r>
            <a:r>
              <a:rPr i="1" lang="en" sz="2000">
                <a:solidFill>
                  <a:schemeClr val="dk1"/>
                </a:solidFill>
              </a:rPr>
              <a:t>D&amp;D 5e</a:t>
            </a:r>
            <a:r>
              <a:rPr lang="en" sz="2000">
                <a:solidFill>
                  <a:schemeClr val="dk1"/>
                </a:solidFill>
              </a:rPr>
              <a:t> devoted to creating environments for civil political discourse.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original fantasy kingdom in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tumultuous times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Characters are members of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different political factions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New game mechanics and advice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to encourage political discussion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54352"/>
            <a:ext cx="4260298" cy="195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Components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project exists in three components: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Website: Stores project’s resources and information publicly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Adventure: A “one-shot” that demonstrates how to play a </a:t>
            </a:r>
            <a:r>
              <a:rPr i="1" lang="en" sz="2000">
                <a:solidFill>
                  <a:schemeClr val="dk1"/>
                </a:solidFill>
              </a:rPr>
              <a:t>Turmoil in Thudor</a:t>
            </a:r>
            <a:r>
              <a:rPr lang="en" sz="2000">
                <a:solidFill>
                  <a:schemeClr val="dk1"/>
                </a:solidFill>
              </a:rPr>
              <a:t>-style game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Procedural Generator: Tool that randomly assigns character background traits unique to the project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Created using WordPress. Hosts all the information/resources needed to run a </a:t>
            </a:r>
            <a:r>
              <a:rPr i="1" lang="en" sz="2000">
                <a:solidFill>
                  <a:schemeClr val="dk1"/>
                </a:solidFill>
              </a:rPr>
              <a:t>Turmoil in Thudor</a:t>
            </a:r>
            <a:r>
              <a:rPr lang="en" sz="2000">
                <a:solidFill>
                  <a:schemeClr val="dk1"/>
                </a:solidFill>
              </a:rPr>
              <a:t> game.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Pages: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One-Shot Download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Resources (articles,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mechanics, etc</a:t>
            </a:r>
            <a:r>
              <a:rPr lang="en" sz="2000">
                <a:solidFill>
                  <a:schemeClr val="dk1"/>
                </a:solidFill>
              </a:rPr>
              <a:t>.)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Project Information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World/Setting Information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25" y="2163500"/>
            <a:ext cx="4801902" cy="22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Adventure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50262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“Denizens of Dro Thon” has players mediate between refugees and a nobleman laying claim to an ancient fortress and the magical artifact inside.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Confronts issues of: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Refugee crises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Land disputes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900" y="311038"/>
            <a:ext cx="3494400" cy="452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