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C0E8-E6A5-4629-AD26-A7CDADFE2AC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AA69-21CB-4BD2-A1C8-4566C886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C0E8-E6A5-4629-AD26-A7CDADFE2AC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AA69-21CB-4BD2-A1C8-4566C886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7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C0E8-E6A5-4629-AD26-A7CDADFE2AC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AA69-21CB-4BD2-A1C8-4566C886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3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C0E8-E6A5-4629-AD26-A7CDADFE2AC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AA69-21CB-4BD2-A1C8-4566C886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2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C0E8-E6A5-4629-AD26-A7CDADFE2AC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AA69-21CB-4BD2-A1C8-4566C886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1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C0E8-E6A5-4629-AD26-A7CDADFE2AC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AA69-21CB-4BD2-A1C8-4566C886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1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C0E8-E6A5-4629-AD26-A7CDADFE2AC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AA69-21CB-4BD2-A1C8-4566C886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0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C0E8-E6A5-4629-AD26-A7CDADFE2AC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AA69-21CB-4BD2-A1C8-4566C886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C0E8-E6A5-4629-AD26-A7CDADFE2AC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AA69-21CB-4BD2-A1C8-4566C886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8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C0E8-E6A5-4629-AD26-A7CDADFE2AC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AA69-21CB-4BD2-A1C8-4566C886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4C0E8-E6A5-4629-AD26-A7CDADFE2AC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4AA69-21CB-4BD2-A1C8-4566C886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6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E4C0E8-E6A5-4629-AD26-A7CDADFE2ACC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4AA69-21CB-4BD2-A1C8-4566C886B5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9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6FEC1D-02B3-F132-6DC3-D558559A0EEB}"/>
              </a:ext>
            </a:extLst>
          </p:cNvPr>
          <p:cNvSpPr/>
          <p:nvPr/>
        </p:nvSpPr>
        <p:spPr>
          <a:xfrm>
            <a:off x="2649415" y="2778369"/>
            <a:ext cx="6893169" cy="38334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759CFA-2C89-9A81-CE86-F66A8326EA63}"/>
              </a:ext>
            </a:extLst>
          </p:cNvPr>
          <p:cNvSpPr/>
          <p:nvPr/>
        </p:nvSpPr>
        <p:spPr>
          <a:xfrm>
            <a:off x="2649413" y="10445263"/>
            <a:ext cx="6893169" cy="383344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4673FF-52DE-CF8B-293B-B6A21CA5C50A}"/>
              </a:ext>
            </a:extLst>
          </p:cNvPr>
          <p:cNvSpPr/>
          <p:nvPr/>
        </p:nvSpPr>
        <p:spPr>
          <a:xfrm>
            <a:off x="5009887" y="6622196"/>
            <a:ext cx="2409095" cy="18522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94D9D-8E74-B58E-F6AF-68EB3D6E992D}"/>
              </a:ext>
            </a:extLst>
          </p:cNvPr>
          <p:cNvSpPr/>
          <p:nvPr/>
        </p:nvSpPr>
        <p:spPr>
          <a:xfrm>
            <a:off x="5586906" y="8453430"/>
            <a:ext cx="1255059" cy="19812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CB678-7464-6FB4-86F2-FEAE82D7CCF0}"/>
              </a:ext>
            </a:extLst>
          </p:cNvPr>
          <p:cNvSpPr txBox="1"/>
          <p:nvPr/>
        </p:nvSpPr>
        <p:spPr>
          <a:xfrm>
            <a:off x="5216766" y="4187261"/>
            <a:ext cx="175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</a:t>
            </a:r>
            <a:r>
              <a:rPr lang="en-US" sz="6000" baseline="-250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38D4F-ECB8-684D-FF4F-B5AA5565AF13}"/>
              </a:ext>
            </a:extLst>
          </p:cNvPr>
          <p:cNvSpPr txBox="1"/>
          <p:nvPr/>
        </p:nvSpPr>
        <p:spPr>
          <a:xfrm>
            <a:off x="5216766" y="11918632"/>
            <a:ext cx="175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</a:t>
            </a:r>
            <a:r>
              <a:rPr lang="en-US" sz="6000" baseline="-25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9F8E6-B68F-B464-0E95-8BE43154053A}"/>
              </a:ext>
            </a:extLst>
          </p:cNvPr>
          <p:cNvSpPr txBox="1"/>
          <p:nvPr/>
        </p:nvSpPr>
        <p:spPr>
          <a:xfrm>
            <a:off x="5216766" y="7030107"/>
            <a:ext cx="175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</a:t>
            </a:r>
            <a:r>
              <a:rPr lang="en-US" sz="6000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402C3-07EC-8A54-F35C-A17BC7710EEC}"/>
              </a:ext>
            </a:extLst>
          </p:cNvPr>
          <p:cNvSpPr txBox="1"/>
          <p:nvPr/>
        </p:nvSpPr>
        <p:spPr>
          <a:xfrm>
            <a:off x="2637687" y="13477631"/>
            <a:ext cx="5287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Flight Computer Disk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0908C-408F-6586-55EB-34675EB6B7D6}"/>
              </a:ext>
            </a:extLst>
          </p:cNvPr>
          <p:cNvSpPr txBox="1"/>
          <p:nvPr/>
        </p:nvSpPr>
        <p:spPr>
          <a:xfrm>
            <a:off x="2215658" y="5366112"/>
            <a:ext cx="3880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Tracker Disk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A1C85-C6CF-72DE-5D22-08C993869CA0}"/>
              </a:ext>
            </a:extLst>
          </p:cNvPr>
          <p:cNvSpPr txBox="1"/>
          <p:nvPr/>
        </p:nvSpPr>
        <p:spPr>
          <a:xfrm>
            <a:off x="4329237" y="9670441"/>
            <a:ext cx="85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</a:t>
            </a:r>
            <a:r>
              <a:rPr lang="en-US" sz="4000" baseline="-25000" dirty="0"/>
              <a:t>1</a:t>
            </a:r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AEFBE6-7CCF-7904-3220-4042C108C97D}"/>
              </a:ext>
            </a:extLst>
          </p:cNvPr>
          <p:cNvSpPr txBox="1"/>
          <p:nvPr/>
        </p:nvSpPr>
        <p:spPr>
          <a:xfrm>
            <a:off x="7874910" y="9095403"/>
            <a:ext cx="85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EAC61F-4F7E-33FD-F73B-D7412DA56704}"/>
              </a:ext>
            </a:extLst>
          </p:cNvPr>
          <p:cNvCxnSpPr>
            <a:cxnSpLocks/>
          </p:cNvCxnSpPr>
          <p:nvPr/>
        </p:nvCxnSpPr>
        <p:spPr>
          <a:xfrm>
            <a:off x="6529752" y="8453429"/>
            <a:ext cx="22009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CCD4F5-8053-B693-4A71-00EAFCB62B14}"/>
              </a:ext>
            </a:extLst>
          </p:cNvPr>
          <p:cNvCxnSpPr>
            <a:cxnSpLocks/>
          </p:cNvCxnSpPr>
          <p:nvPr/>
        </p:nvCxnSpPr>
        <p:spPr>
          <a:xfrm>
            <a:off x="8302801" y="9766936"/>
            <a:ext cx="0" cy="569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B3CBA7-8F91-E7F2-D39D-B6A123E75A7E}"/>
              </a:ext>
            </a:extLst>
          </p:cNvPr>
          <p:cNvCxnSpPr>
            <a:cxnSpLocks/>
          </p:cNvCxnSpPr>
          <p:nvPr/>
        </p:nvCxnSpPr>
        <p:spPr>
          <a:xfrm flipV="1">
            <a:off x="8290942" y="8548577"/>
            <a:ext cx="0" cy="546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E082D49-760A-4FE2-973F-AEEAB49AFACD}"/>
              </a:ext>
            </a:extLst>
          </p:cNvPr>
          <p:cNvCxnSpPr>
            <a:cxnSpLocks/>
          </p:cNvCxnSpPr>
          <p:nvPr/>
        </p:nvCxnSpPr>
        <p:spPr>
          <a:xfrm flipH="1">
            <a:off x="6841965" y="10005659"/>
            <a:ext cx="5114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220CE6-0237-9465-D36C-8EB89AABDFE6}"/>
              </a:ext>
            </a:extLst>
          </p:cNvPr>
          <p:cNvCxnSpPr>
            <a:cxnSpLocks/>
          </p:cNvCxnSpPr>
          <p:nvPr/>
        </p:nvCxnSpPr>
        <p:spPr>
          <a:xfrm>
            <a:off x="5108169" y="10019413"/>
            <a:ext cx="4674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CD200D2-987D-E6F8-EFB3-927A0ADC3172}"/>
              </a:ext>
            </a:extLst>
          </p:cNvPr>
          <p:cNvSpPr txBox="1"/>
          <p:nvPr/>
        </p:nvSpPr>
        <p:spPr>
          <a:xfrm>
            <a:off x="7311952" y="5924382"/>
            <a:ext cx="855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</a:t>
            </a:r>
            <a:r>
              <a:rPr lang="en-US" sz="4000" baseline="-25000" dirty="0"/>
              <a:t>2</a:t>
            </a:r>
            <a:endParaRPr lang="en-US" sz="4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46ED6E6-B3D5-EC6B-2305-D036E4A8CC40}"/>
              </a:ext>
            </a:extLst>
          </p:cNvPr>
          <p:cNvGrpSpPr/>
          <p:nvPr/>
        </p:nvGrpSpPr>
        <p:grpSpPr>
          <a:xfrm>
            <a:off x="5185019" y="6170262"/>
            <a:ext cx="2058123" cy="649578"/>
            <a:chOff x="5128867" y="6175598"/>
            <a:chExt cx="2058123" cy="64957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D3BD15A-4A60-BA69-D20A-15BBF1F179D3}"/>
                </a:ext>
              </a:extLst>
            </p:cNvPr>
            <p:cNvCxnSpPr>
              <a:cxnSpLocks/>
            </p:cNvCxnSpPr>
            <p:nvPr/>
          </p:nvCxnSpPr>
          <p:spPr>
            <a:xfrm>
              <a:off x="5602583" y="6175598"/>
              <a:ext cx="0" cy="649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94BBE65-B3E3-2424-8C5B-5882403CC23E}"/>
                </a:ext>
              </a:extLst>
            </p:cNvPr>
            <p:cNvCxnSpPr>
              <a:cxnSpLocks/>
            </p:cNvCxnSpPr>
            <p:nvPr/>
          </p:nvCxnSpPr>
          <p:spPr>
            <a:xfrm>
              <a:off x="6675567" y="6175598"/>
              <a:ext cx="0" cy="649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A29644B-CF78-6239-CEA3-963239B874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5567" y="6292403"/>
              <a:ext cx="511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979BBF0-2CD8-1E5E-5046-FB50BF3F4F94}"/>
                </a:ext>
              </a:extLst>
            </p:cNvPr>
            <p:cNvCxnSpPr>
              <a:cxnSpLocks/>
            </p:cNvCxnSpPr>
            <p:nvPr/>
          </p:nvCxnSpPr>
          <p:spPr>
            <a:xfrm>
              <a:off x="5128867" y="6292403"/>
              <a:ext cx="4674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43E6B4-1205-AE6B-02EB-AF42A71160A2}"/>
              </a:ext>
            </a:extLst>
          </p:cNvPr>
          <p:cNvGrpSpPr/>
          <p:nvPr/>
        </p:nvGrpSpPr>
        <p:grpSpPr>
          <a:xfrm>
            <a:off x="5500786" y="8938165"/>
            <a:ext cx="1033338" cy="795786"/>
            <a:chOff x="2043458" y="8548577"/>
            <a:chExt cx="1033338" cy="795786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3696881-8EC1-5F52-6FDE-F08B2CFB7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3933" y="8548577"/>
              <a:ext cx="0" cy="7957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2CE25CB-80AA-BA12-74C7-099260C2A296}"/>
                </a:ext>
              </a:extLst>
            </p:cNvPr>
            <p:cNvCxnSpPr>
              <a:cxnSpLocks/>
            </p:cNvCxnSpPr>
            <p:nvPr/>
          </p:nvCxnSpPr>
          <p:spPr>
            <a:xfrm>
              <a:off x="2571070" y="9344363"/>
              <a:ext cx="5057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37C379D-38B7-3A5A-2A2A-0F92BE3A3496}"/>
                    </a:ext>
                  </a:extLst>
                </p:cNvPr>
                <p:cNvSpPr txBox="1"/>
                <p:nvPr/>
              </p:nvSpPr>
              <p:spPr>
                <a:xfrm>
                  <a:off x="2043458" y="8603649"/>
                  <a:ext cx="85578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sz="4000" baseline="-25000" dirty="0"/>
                    <a:t>1</a:t>
                  </a:r>
                  <a:endParaRPr lang="en-US" sz="40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37C379D-38B7-3A5A-2A2A-0F92BE3A34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3458" y="8603649"/>
                  <a:ext cx="855782" cy="707886"/>
                </a:xfrm>
                <a:prstGeom prst="rect">
                  <a:avLst/>
                </a:prstGeom>
                <a:blipFill>
                  <a:blip r:embed="rId2"/>
                  <a:stretch>
                    <a:fillRect r="-1418" b="-33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17C7D9-01CC-071C-7988-4E895AE7AA6B}"/>
              </a:ext>
            </a:extLst>
          </p:cNvPr>
          <p:cNvGrpSpPr/>
          <p:nvPr/>
        </p:nvGrpSpPr>
        <p:grpSpPr>
          <a:xfrm>
            <a:off x="5629571" y="5751357"/>
            <a:ext cx="1033338" cy="795786"/>
            <a:chOff x="2043458" y="8548577"/>
            <a:chExt cx="1033338" cy="795786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23892BA-7F77-30DF-6F58-86FB2E3CA0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3933" y="8548577"/>
              <a:ext cx="0" cy="7957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C15BE75-C88A-74CC-9A74-C9BC7225DF28}"/>
                </a:ext>
              </a:extLst>
            </p:cNvPr>
            <p:cNvCxnSpPr>
              <a:cxnSpLocks/>
            </p:cNvCxnSpPr>
            <p:nvPr/>
          </p:nvCxnSpPr>
          <p:spPr>
            <a:xfrm>
              <a:off x="2571070" y="9344363"/>
              <a:ext cx="5057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7D71061-E638-199C-4579-F3E06194E5DA}"/>
                    </a:ext>
                  </a:extLst>
                </p:cNvPr>
                <p:cNvSpPr txBox="1"/>
                <p:nvPr/>
              </p:nvSpPr>
              <p:spPr>
                <a:xfrm>
                  <a:off x="2043458" y="8603649"/>
                  <a:ext cx="85578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sz="4000" baseline="-25000" dirty="0"/>
                    <a:t>2</a:t>
                  </a:r>
                  <a:endParaRPr lang="en-US" sz="400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7D71061-E638-199C-4579-F3E06194E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3458" y="8603649"/>
                  <a:ext cx="855782" cy="707886"/>
                </a:xfrm>
                <a:prstGeom prst="rect">
                  <a:avLst/>
                </a:prstGeom>
                <a:blipFill>
                  <a:blip r:embed="rId3"/>
                  <a:stretch>
                    <a:fillRect r="-2128" b="-32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30152C4-79A7-C319-E29E-A6B57178C693}"/>
              </a:ext>
            </a:extLst>
          </p:cNvPr>
          <p:cNvGrpSpPr/>
          <p:nvPr/>
        </p:nvGrpSpPr>
        <p:grpSpPr>
          <a:xfrm rot="5400000">
            <a:off x="8513517" y="4187261"/>
            <a:ext cx="2058123" cy="649578"/>
            <a:chOff x="5128867" y="6175598"/>
            <a:chExt cx="2058123" cy="649578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8A359AF-3954-A0AB-FE51-C49A98F2D789}"/>
                </a:ext>
              </a:extLst>
            </p:cNvPr>
            <p:cNvCxnSpPr>
              <a:cxnSpLocks/>
            </p:cNvCxnSpPr>
            <p:nvPr/>
          </p:nvCxnSpPr>
          <p:spPr>
            <a:xfrm>
              <a:off x="5602583" y="6175598"/>
              <a:ext cx="0" cy="649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080F28A-DE3F-F089-4F7D-77786D7A4912}"/>
                </a:ext>
              </a:extLst>
            </p:cNvPr>
            <p:cNvCxnSpPr>
              <a:cxnSpLocks/>
            </p:cNvCxnSpPr>
            <p:nvPr/>
          </p:nvCxnSpPr>
          <p:spPr>
            <a:xfrm>
              <a:off x="6675567" y="6175598"/>
              <a:ext cx="0" cy="6495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E408909-50CF-3307-9CC7-2120C97C9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5567" y="6292403"/>
              <a:ext cx="51142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D1C491D-38CE-D091-9553-08BB8EA4A4BD}"/>
                </a:ext>
              </a:extLst>
            </p:cNvPr>
            <p:cNvCxnSpPr>
              <a:cxnSpLocks/>
            </p:cNvCxnSpPr>
            <p:nvPr/>
          </p:nvCxnSpPr>
          <p:spPr>
            <a:xfrm>
              <a:off x="5128867" y="6292403"/>
              <a:ext cx="4674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2C93668-C01C-4A3E-E1DD-A5AEA87551DD}"/>
              </a:ext>
            </a:extLst>
          </p:cNvPr>
          <p:cNvGrpSpPr/>
          <p:nvPr/>
        </p:nvGrpSpPr>
        <p:grpSpPr>
          <a:xfrm>
            <a:off x="9750562" y="3844278"/>
            <a:ext cx="1183447" cy="960749"/>
            <a:chOff x="10353061" y="3822196"/>
            <a:chExt cx="1183447" cy="96074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70B089-5A38-13C5-78D6-AC7657BB40D1}"/>
                </a:ext>
              </a:extLst>
            </p:cNvPr>
            <p:cNvGrpSpPr/>
            <p:nvPr/>
          </p:nvGrpSpPr>
          <p:grpSpPr>
            <a:xfrm rot="5400000">
              <a:off x="10498092" y="4132189"/>
              <a:ext cx="505726" cy="795786"/>
              <a:chOff x="10498092" y="4132189"/>
              <a:chExt cx="505726" cy="795786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5407C66-1456-8A0A-12BD-3204FFB336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0955" y="4132189"/>
                <a:ext cx="0" cy="7957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781E2E2-C13A-8777-BD02-20A33C7D0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8092" y="4927975"/>
                <a:ext cx="50572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78C928A-28A3-42C1-D618-42FA8B1BA9DB}"/>
                    </a:ext>
                  </a:extLst>
                </p:cNvPr>
                <p:cNvSpPr txBox="1"/>
                <p:nvPr/>
              </p:nvSpPr>
              <p:spPr>
                <a:xfrm>
                  <a:off x="10353061" y="3822196"/>
                  <a:ext cx="1183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r>
                    <a:rPr lang="en-US" sz="4000" baseline="-25000" dirty="0"/>
                    <a:t>vent</a:t>
                  </a:r>
                  <a:endParaRPr lang="en-US" sz="40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78C928A-28A3-42C1-D618-42FA8B1BA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3061" y="3822196"/>
                  <a:ext cx="1183447" cy="707886"/>
                </a:xfrm>
                <a:prstGeom prst="rect">
                  <a:avLst/>
                </a:prstGeom>
                <a:blipFill>
                  <a:blip r:embed="rId4"/>
                  <a:stretch>
                    <a:fillRect r="-6186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714B2ED-B992-3E79-100B-57A2665FD345}"/>
              </a:ext>
            </a:extLst>
          </p:cNvPr>
          <p:cNvSpPr txBox="1"/>
          <p:nvPr/>
        </p:nvSpPr>
        <p:spPr>
          <a:xfrm>
            <a:off x="9500176" y="2764322"/>
            <a:ext cx="1183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</a:t>
            </a:r>
            <a:r>
              <a:rPr lang="en-US" sz="4000" baseline="-25000" dirty="0"/>
              <a:t>vent</a:t>
            </a:r>
            <a:endParaRPr lang="en-US" sz="4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CB98B6-958D-F2CD-62C1-FECB1FCBC0CF}"/>
              </a:ext>
            </a:extLst>
          </p:cNvPr>
          <p:cNvSpPr txBox="1"/>
          <p:nvPr/>
        </p:nvSpPr>
        <p:spPr>
          <a:xfrm>
            <a:off x="5780136" y="1873457"/>
            <a:ext cx="4395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Vent holes are located at flight computer disk in Case #2</a:t>
            </a:r>
          </a:p>
        </p:txBody>
      </p:sp>
    </p:spTree>
    <p:extLst>
      <p:ext uri="{BB962C8B-B14F-4D97-AF65-F5344CB8AC3E}">
        <p14:creationId xmlns:p14="http://schemas.microsoft.com/office/powerpoint/2010/main" val="115074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31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Brice Afko (RIT Student)</dc:creator>
  <cp:lastModifiedBy>Brice Afko (RIT Student)</cp:lastModifiedBy>
  <cp:revision>2</cp:revision>
  <dcterms:created xsi:type="dcterms:W3CDTF">2025-09-10T23:04:22Z</dcterms:created>
  <dcterms:modified xsi:type="dcterms:W3CDTF">2025-09-10T23:25:13Z</dcterms:modified>
</cp:coreProperties>
</file>