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6F78-307D-4E37-89B5-F2F94C8E61C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DC7-412A-4941-860B-32CF3B39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BA04562-A8D5-40B4-859D-640104C3204F}"/>
              </a:ext>
            </a:extLst>
          </p:cNvPr>
          <p:cNvGrpSpPr/>
          <p:nvPr/>
        </p:nvGrpSpPr>
        <p:grpSpPr>
          <a:xfrm>
            <a:off x="1273731" y="2597354"/>
            <a:ext cx="13322410" cy="2712788"/>
            <a:chOff x="1730931" y="2378279"/>
            <a:chExt cx="13322410" cy="27127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A99361-8FA5-434B-B8A8-386B7A8DBA3B}"/>
                </a:ext>
              </a:extLst>
            </p:cNvPr>
            <p:cNvSpPr/>
            <p:nvPr/>
          </p:nvSpPr>
          <p:spPr>
            <a:xfrm>
              <a:off x="7243894" y="2378279"/>
              <a:ext cx="1057013" cy="285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Team Leader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7C6D5C-F15F-49A4-8F19-201401C36DB3}"/>
                </a:ext>
              </a:extLst>
            </p:cNvPr>
            <p:cNvSpPr/>
            <p:nvPr/>
          </p:nvSpPr>
          <p:spPr>
            <a:xfrm>
              <a:off x="4410517" y="3005360"/>
              <a:ext cx="1178653" cy="251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Lead Engineer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63DD5C-31DB-42D8-A43B-9A645FDCA9C3}"/>
                </a:ext>
              </a:extLst>
            </p:cNvPr>
            <p:cNvSpPr/>
            <p:nvPr/>
          </p:nvSpPr>
          <p:spPr>
            <a:xfrm>
              <a:off x="10484143" y="2993820"/>
              <a:ext cx="1178654" cy="251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Project Scientist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86FD65-2A79-430E-A178-3F0403028CD7}"/>
                </a:ext>
              </a:extLst>
            </p:cNvPr>
            <p:cNvSpPr/>
            <p:nvPr/>
          </p:nvSpPr>
          <p:spPr>
            <a:xfrm>
              <a:off x="2831288" y="3802316"/>
              <a:ext cx="1728132" cy="243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Structures - Mechanical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FF18DA-1A16-4750-A1A5-DB6687BC5B2A}"/>
                </a:ext>
              </a:extLst>
            </p:cNvPr>
            <p:cNvSpPr/>
            <p:nvPr/>
          </p:nvSpPr>
          <p:spPr>
            <a:xfrm>
              <a:off x="5301846" y="3802313"/>
              <a:ext cx="1518407" cy="251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Structures - Electrical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34805-2A27-4D02-A71E-6E52DC5C6B87}"/>
                </a:ext>
              </a:extLst>
            </p:cNvPr>
            <p:cNvSpPr/>
            <p:nvPr/>
          </p:nvSpPr>
          <p:spPr>
            <a:xfrm>
              <a:off x="9019825" y="3760370"/>
              <a:ext cx="1707160" cy="285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Scientific - Mechanical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5D0D7A-3C5B-4C58-B727-AA5C68E4C7D5}"/>
                </a:ext>
              </a:extLst>
            </p:cNvPr>
            <p:cNvSpPr/>
            <p:nvPr/>
          </p:nvSpPr>
          <p:spPr>
            <a:xfrm>
              <a:off x="11424495" y="3760370"/>
              <a:ext cx="1518407" cy="285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Scientific - Electrical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31677E-93A9-49D0-AB1F-65A90403EC7E}"/>
                </a:ext>
              </a:extLst>
            </p:cNvPr>
            <p:cNvSpPr/>
            <p:nvPr/>
          </p:nvSpPr>
          <p:spPr>
            <a:xfrm>
              <a:off x="13939703" y="3760370"/>
              <a:ext cx="851480" cy="285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Scientists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3799DA-634D-4CCD-AB1A-2B198C425BFB}"/>
                </a:ext>
              </a:extLst>
            </p:cNvPr>
            <p:cNvSpPr/>
            <p:nvPr/>
          </p:nvSpPr>
          <p:spPr>
            <a:xfrm>
              <a:off x="1730931" y="4811086"/>
              <a:ext cx="1291904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Payload structure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DE6748-7D0F-4E97-91D4-904E273109AF}"/>
                </a:ext>
              </a:extLst>
            </p:cNvPr>
            <p:cNvSpPr/>
            <p:nvPr/>
          </p:nvSpPr>
          <p:spPr>
            <a:xfrm>
              <a:off x="3361891" y="4811086"/>
              <a:ext cx="1514213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Parachute Ejection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03D60B-CFFE-4A4E-AD64-56DFD3E33422}"/>
                </a:ext>
              </a:extLst>
            </p:cNvPr>
            <p:cNvSpPr/>
            <p:nvPr/>
          </p:nvSpPr>
          <p:spPr>
            <a:xfrm>
              <a:off x="7260673" y="4811086"/>
              <a:ext cx="661330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Comms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3416A7-B037-4305-A575-52A358332E60}"/>
                </a:ext>
              </a:extLst>
            </p:cNvPr>
            <p:cNvSpPr/>
            <p:nvPr/>
          </p:nvSpPr>
          <p:spPr>
            <a:xfrm>
              <a:off x="6242110" y="4811086"/>
              <a:ext cx="855676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Recovery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0E102-CFE3-4B2A-B735-4E1150F57643}"/>
                </a:ext>
              </a:extLst>
            </p:cNvPr>
            <p:cNvSpPr/>
            <p:nvPr/>
          </p:nvSpPr>
          <p:spPr>
            <a:xfrm>
              <a:off x="5244519" y="4811087"/>
              <a:ext cx="834705" cy="218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Main PCB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C4EE7B-60C3-46F4-BA93-172C5AB2A5EC}"/>
                </a:ext>
              </a:extLst>
            </p:cNvPr>
            <p:cNvSpPr/>
            <p:nvPr/>
          </p:nvSpPr>
          <p:spPr>
            <a:xfrm>
              <a:off x="10394824" y="4795355"/>
              <a:ext cx="1375795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Solenoids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650B05-B693-4DF6-BD2A-6F44F3830B15}"/>
                </a:ext>
              </a:extLst>
            </p:cNvPr>
            <p:cNvSpPr/>
            <p:nvPr/>
          </p:nvSpPr>
          <p:spPr>
            <a:xfrm>
              <a:off x="8599762" y="4795355"/>
              <a:ext cx="1375795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Mixing well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9300FE-B17E-4120-89C6-5BF254B06765}"/>
                </a:ext>
              </a:extLst>
            </p:cNvPr>
            <p:cNvSpPr/>
            <p:nvPr/>
          </p:nvSpPr>
          <p:spPr>
            <a:xfrm>
              <a:off x="13677546" y="4717757"/>
              <a:ext cx="1375795" cy="373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analysis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ECDF0C-94D1-40DB-9419-7724D067C9A0}"/>
                </a:ext>
              </a:extLst>
            </p:cNvPr>
            <p:cNvSpPr/>
            <p:nvPr/>
          </p:nvSpPr>
          <p:spPr>
            <a:xfrm>
              <a:off x="12036185" y="4795355"/>
              <a:ext cx="1375794" cy="218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UV-light &amp; PCB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EE4268-CF1C-422D-9ECC-A4595273D4A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999844" y="2663505"/>
              <a:ext cx="2772557" cy="341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1AE25C-1B06-45C4-A548-1F1D8B75CF5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7772401" y="2663505"/>
              <a:ext cx="3301069" cy="330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F1EB81-D618-4AC5-9CE3-412B594DC495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3695354" y="3257030"/>
              <a:ext cx="1304490" cy="545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F9817B-948D-49D5-ACF6-D5131DDE9A9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4999844" y="3257030"/>
              <a:ext cx="1061206" cy="545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A2419D-ED88-41E6-9D63-DBFB5D30EF30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2376883" y="4045598"/>
              <a:ext cx="1318471" cy="76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AF19A0-E519-4C95-859A-55BB01592B7C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3695354" y="4045598"/>
              <a:ext cx="423644" cy="76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062419-CAD0-4184-A2CB-4162D217F0EA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5661872" y="4053983"/>
              <a:ext cx="399178" cy="757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D80FF4-2249-4A5F-9B44-8BFB7BDC43ED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6061050" y="4053983"/>
              <a:ext cx="608898" cy="7571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C41DB0-38C7-4ABA-B7C2-86821A3CDEF5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6061050" y="4053983"/>
              <a:ext cx="1530288" cy="7571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FA3F182-4C36-4EF0-81C3-06E58E0C96DE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9873405" y="3245490"/>
              <a:ext cx="1200065" cy="514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2925F4-7B36-4E41-A061-DC28ECB8EB93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11073470" y="3245490"/>
              <a:ext cx="1110229" cy="514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8C0331-8B5D-42F9-B6D9-EBF169BE8A8F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11073470" y="3245490"/>
              <a:ext cx="3291973" cy="514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1AD808-3EAD-45E6-AC06-68702513DBB7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9287660" y="4045597"/>
              <a:ext cx="585745" cy="749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F1E59D-A69D-4B61-A1B9-934FC406F9F9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9873405" y="4045597"/>
              <a:ext cx="1209317" cy="749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525489E-EE72-4EB7-9E47-3642CC3A9DCC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12183699" y="4045598"/>
              <a:ext cx="540383" cy="749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0F1163-51E1-4A31-9059-4A9155129A05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11082722" y="4045598"/>
              <a:ext cx="1100977" cy="749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F1AC9AA-D75D-48CE-A298-7D26B332C9C4}"/>
                </a:ext>
              </a:extLst>
            </p:cNvPr>
            <p:cNvCxnSpPr>
              <a:cxnSpLocks/>
              <a:stCxn id="9" idx="2"/>
              <a:endCxn id="20" idx="0"/>
            </p:cNvCxnSpPr>
            <p:nvPr/>
          </p:nvCxnSpPr>
          <p:spPr>
            <a:xfrm>
              <a:off x="9873405" y="4045597"/>
              <a:ext cx="2850677" cy="749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C1947C1-86AC-4211-99D8-A8490CC72226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14365443" y="4045598"/>
              <a:ext cx="1" cy="672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33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Parkus</dc:creator>
  <cp:lastModifiedBy>James Parkus</cp:lastModifiedBy>
  <cp:revision>5</cp:revision>
  <dcterms:created xsi:type="dcterms:W3CDTF">2019-07-23T03:51:56Z</dcterms:created>
  <dcterms:modified xsi:type="dcterms:W3CDTF">2019-07-23T04:04:31Z</dcterms:modified>
</cp:coreProperties>
</file>