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2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2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5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8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4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6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6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C6F78-307D-4E37-89B5-F2F94C8E61CA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5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D37BC0F0-88DE-41EF-9D14-67F0A13EAE67}"/>
              </a:ext>
            </a:extLst>
          </p:cNvPr>
          <p:cNvGrpSpPr/>
          <p:nvPr/>
        </p:nvGrpSpPr>
        <p:grpSpPr>
          <a:xfrm>
            <a:off x="1479916" y="4463639"/>
            <a:ext cx="12550714" cy="2910495"/>
            <a:chOff x="1479916" y="4463639"/>
            <a:chExt cx="12550714" cy="29104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A99361-8FA5-434B-B8A8-386B7A8DBA3B}"/>
                </a:ext>
              </a:extLst>
            </p:cNvPr>
            <p:cNvSpPr/>
            <p:nvPr/>
          </p:nvSpPr>
          <p:spPr>
            <a:xfrm>
              <a:off x="7416565" y="4463639"/>
              <a:ext cx="1057013" cy="2852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Team Leader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7C6D5C-F15F-49A4-8F19-201401C36DB3}"/>
                </a:ext>
              </a:extLst>
            </p:cNvPr>
            <p:cNvSpPr/>
            <p:nvPr/>
          </p:nvSpPr>
          <p:spPr>
            <a:xfrm>
              <a:off x="3863482" y="5308111"/>
              <a:ext cx="1178653" cy="2516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Lead Engineer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63DD5C-31DB-42D8-A43B-9A645FDCA9C3}"/>
                </a:ext>
              </a:extLst>
            </p:cNvPr>
            <p:cNvSpPr/>
            <p:nvPr/>
          </p:nvSpPr>
          <p:spPr>
            <a:xfrm>
              <a:off x="11169284" y="5308111"/>
              <a:ext cx="1178654" cy="2516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Project Scientist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86FD65-2A79-430E-A178-3F0403028CD7}"/>
                </a:ext>
              </a:extLst>
            </p:cNvPr>
            <p:cNvSpPr/>
            <p:nvPr/>
          </p:nvSpPr>
          <p:spPr>
            <a:xfrm>
              <a:off x="1969971" y="6072680"/>
              <a:ext cx="1728132" cy="2432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Structures - Mechanical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FF18DA-1A16-4750-A1A5-DB6687BC5B2A}"/>
                </a:ext>
              </a:extLst>
            </p:cNvPr>
            <p:cNvSpPr/>
            <p:nvPr/>
          </p:nvSpPr>
          <p:spPr>
            <a:xfrm>
              <a:off x="5262655" y="6064292"/>
              <a:ext cx="1518407" cy="2516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Structures - Electrical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134805-2A27-4D02-A71E-6E52DC5C6B87}"/>
                </a:ext>
              </a:extLst>
            </p:cNvPr>
            <p:cNvSpPr/>
            <p:nvPr/>
          </p:nvSpPr>
          <p:spPr>
            <a:xfrm>
              <a:off x="8603698" y="6041429"/>
              <a:ext cx="1707160" cy="2852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Scientific - Mechanical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5D0D7A-3C5B-4C58-B727-AA5C68E4C7D5}"/>
                </a:ext>
              </a:extLst>
            </p:cNvPr>
            <p:cNvSpPr/>
            <p:nvPr/>
          </p:nvSpPr>
          <p:spPr>
            <a:xfrm>
              <a:off x="10999407" y="6041428"/>
              <a:ext cx="1518407" cy="2852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Scientific - Electrical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31677E-93A9-49D0-AB1F-65A90403EC7E}"/>
                </a:ext>
              </a:extLst>
            </p:cNvPr>
            <p:cNvSpPr/>
            <p:nvPr/>
          </p:nvSpPr>
          <p:spPr>
            <a:xfrm>
              <a:off x="12916992" y="6041428"/>
              <a:ext cx="851480" cy="2852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Scientists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3799DA-634D-4CCD-AB1A-2B198C425BFB}"/>
                </a:ext>
              </a:extLst>
            </p:cNvPr>
            <p:cNvSpPr/>
            <p:nvPr/>
          </p:nvSpPr>
          <p:spPr>
            <a:xfrm>
              <a:off x="1479916" y="7078422"/>
              <a:ext cx="1291904" cy="218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Payload structure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DE6748-7D0F-4E97-91D4-904E273109AF}"/>
                </a:ext>
              </a:extLst>
            </p:cNvPr>
            <p:cNvSpPr/>
            <p:nvPr/>
          </p:nvSpPr>
          <p:spPr>
            <a:xfrm>
              <a:off x="2911030" y="7094153"/>
              <a:ext cx="1345338" cy="2023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Parachute Ejection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03D60B-CFFE-4A4E-AD64-56DFD3E33422}"/>
                </a:ext>
              </a:extLst>
            </p:cNvPr>
            <p:cNvSpPr/>
            <p:nvPr/>
          </p:nvSpPr>
          <p:spPr>
            <a:xfrm>
              <a:off x="6640937" y="7094153"/>
              <a:ext cx="661330" cy="218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Comms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3416A7-B037-4305-A575-52A358332E60}"/>
                </a:ext>
              </a:extLst>
            </p:cNvPr>
            <p:cNvSpPr/>
            <p:nvPr/>
          </p:nvSpPr>
          <p:spPr>
            <a:xfrm>
              <a:off x="5622374" y="7094153"/>
              <a:ext cx="855676" cy="218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Recovery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B0E102-CFE3-4B2A-B735-4E1150F57643}"/>
                </a:ext>
              </a:extLst>
            </p:cNvPr>
            <p:cNvSpPr/>
            <p:nvPr/>
          </p:nvSpPr>
          <p:spPr>
            <a:xfrm>
              <a:off x="4624783" y="7094154"/>
              <a:ext cx="834705" cy="2181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Main PCB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C4EE7B-60C3-46F4-BA93-172C5AB2A5EC}"/>
                </a:ext>
              </a:extLst>
            </p:cNvPr>
            <p:cNvSpPr/>
            <p:nvPr/>
          </p:nvSpPr>
          <p:spPr>
            <a:xfrm>
              <a:off x="9460333" y="7091220"/>
              <a:ext cx="1375795" cy="218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Solenoids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650B05-B693-4DF6-BD2A-6F44F3830B15}"/>
                </a:ext>
              </a:extLst>
            </p:cNvPr>
            <p:cNvSpPr/>
            <p:nvPr/>
          </p:nvSpPr>
          <p:spPr>
            <a:xfrm>
              <a:off x="7785681" y="7094153"/>
              <a:ext cx="1375795" cy="218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Mixing well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9300FE-B17E-4120-89C6-5BF254B06765}"/>
                </a:ext>
              </a:extLst>
            </p:cNvPr>
            <p:cNvSpPr/>
            <p:nvPr/>
          </p:nvSpPr>
          <p:spPr>
            <a:xfrm>
              <a:off x="12654835" y="7000824"/>
              <a:ext cx="1375795" cy="373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Sensor data analysis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ECDF0C-94D1-40DB-9419-7724D067C9A0}"/>
                </a:ext>
              </a:extLst>
            </p:cNvPr>
            <p:cNvSpPr/>
            <p:nvPr/>
          </p:nvSpPr>
          <p:spPr>
            <a:xfrm>
              <a:off x="11066171" y="7091220"/>
              <a:ext cx="1375794" cy="218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UV-light &amp; PCB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DEE4268-CF1C-422D-9ECC-A4595273D4AC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4452809" y="4748865"/>
              <a:ext cx="3492263" cy="559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1AE25C-1B06-45C4-A548-1F1D8B75CF5D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7945072" y="4748865"/>
              <a:ext cx="3813539" cy="559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F1EB81-D618-4AC5-9CE3-412B594DC495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2834037" y="5559781"/>
              <a:ext cx="1618772" cy="5128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F9817B-948D-49D5-ACF6-D5131DDE9A95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4452809" y="5559781"/>
              <a:ext cx="1569050" cy="504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1A2419D-ED88-41E6-9D63-DBFB5D30EF30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 flipH="1">
              <a:off x="2125868" y="6315962"/>
              <a:ext cx="708169" cy="762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BAF19A0-E519-4C95-859A-55BB01592B7C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>
              <a:off x="2834037" y="6315962"/>
              <a:ext cx="749662" cy="778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062419-CAD0-4184-A2CB-4162D217F0EA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 flipH="1">
              <a:off x="5042136" y="6315962"/>
              <a:ext cx="979723" cy="778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0D80FF4-2249-4A5F-9B44-8BFB7BDC43ED}"/>
                </a:ext>
              </a:extLst>
            </p:cNvPr>
            <p:cNvCxnSpPr>
              <a:cxnSpLocks/>
              <a:stCxn id="8" idx="2"/>
              <a:endCxn id="15" idx="0"/>
            </p:cNvCxnSpPr>
            <p:nvPr/>
          </p:nvCxnSpPr>
          <p:spPr>
            <a:xfrm>
              <a:off x="6021859" y="6315962"/>
              <a:ext cx="28353" cy="778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5C41DB0-38C7-4ABA-B7C2-86821A3CDEF5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>
              <a:off x="6021859" y="6315962"/>
              <a:ext cx="949743" cy="778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FA3F182-4C36-4EF0-81C3-06E58E0C96DE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flipH="1">
              <a:off x="9457278" y="5559781"/>
              <a:ext cx="2301333" cy="4816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F2925F4-7B36-4E41-A061-DC28ECB8EB93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11758611" y="5559781"/>
              <a:ext cx="0" cy="481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48C0331-8B5D-42F9-B6D9-EBF169BE8A8F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11758611" y="5559781"/>
              <a:ext cx="1584121" cy="481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31AD808-3EAD-45E6-AC06-68702513DBB7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 flipH="1">
              <a:off x="8473579" y="6326656"/>
              <a:ext cx="983699" cy="767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0F1E59D-A69D-4B61-A1B9-934FC406F9F9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>
              <a:off x="9457278" y="6326656"/>
              <a:ext cx="690953" cy="764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525489E-EE72-4EB7-9E47-3642CC3A9DCC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 flipH="1">
              <a:off x="11754068" y="6326656"/>
              <a:ext cx="4543" cy="764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0F1163-51E1-4A31-9059-4A9155129A05}"/>
                </a:ext>
              </a:extLst>
            </p:cNvPr>
            <p:cNvCxnSpPr>
              <a:cxnSpLocks/>
              <a:stCxn id="10" idx="2"/>
              <a:endCxn id="17" idx="0"/>
            </p:cNvCxnSpPr>
            <p:nvPr/>
          </p:nvCxnSpPr>
          <p:spPr>
            <a:xfrm flipH="1">
              <a:off x="10148231" y="6326656"/>
              <a:ext cx="1610380" cy="764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F1AC9AA-D75D-48CE-A298-7D26B332C9C4}"/>
                </a:ext>
              </a:extLst>
            </p:cNvPr>
            <p:cNvCxnSpPr>
              <a:cxnSpLocks/>
              <a:stCxn id="9" idx="2"/>
              <a:endCxn id="20" idx="0"/>
            </p:cNvCxnSpPr>
            <p:nvPr/>
          </p:nvCxnSpPr>
          <p:spPr>
            <a:xfrm>
              <a:off x="9457278" y="6326656"/>
              <a:ext cx="2296790" cy="764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C1947C1-86AC-4211-99D8-A8490CC72226}"/>
                </a:ext>
              </a:extLst>
            </p:cNvPr>
            <p:cNvCxnSpPr>
              <a:cxnSpLocks/>
              <a:stCxn id="11" idx="2"/>
              <a:endCxn id="19" idx="0"/>
            </p:cNvCxnSpPr>
            <p:nvPr/>
          </p:nvCxnSpPr>
          <p:spPr>
            <a:xfrm>
              <a:off x="13342732" y="6326656"/>
              <a:ext cx="1" cy="674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033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36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Parkus</dc:creator>
  <cp:lastModifiedBy>James Parkus</cp:lastModifiedBy>
  <cp:revision>10</cp:revision>
  <dcterms:created xsi:type="dcterms:W3CDTF">2019-07-23T03:51:56Z</dcterms:created>
  <dcterms:modified xsi:type="dcterms:W3CDTF">2019-07-28T03:16:59Z</dcterms:modified>
</cp:coreProperties>
</file>