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B2W56Qo-cXQ65dqY3bqc-t-JYzqckUyP/view" TargetMode="External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b="1" lang="en-US" sz="30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r>
              <a:rPr b="1" lang="en-US" sz="30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Data Hiding in image Using Steganography</a:t>
            </a:r>
            <a:endParaRPr sz="3040"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Ritesh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b="1" lang="en-US" sz="2000">
                <a:solidFill>
                  <a:srgbClr val="1482AB"/>
                </a:solidFill>
              </a:rPr>
              <a:t>Ritesh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: G. P. Barauni, Begusarai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rgbClr val="1482AB"/>
                </a:solidFill>
              </a:rPr>
              <a:t>Department : Computer Science &amp; Engg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581250" y="1811000"/>
            <a:ext cx="110295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  🚀 Stronger Encryption Algorithms – To further enhance security.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  Support for Multiple Image Formats – (JPEG, BMP, etc.) for wider compatibility.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📲 Mobile App Integration – For easy steganography on smartphones.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 🧠 AI-based Image Processing – To improve message hiding techniques.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 🔄 Two-Way Communication – Hiding and retrieving messages across multiple images.</a:t>
            </a:r>
            <a:endParaRPr sz="2800"/>
          </a:p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Technology used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Wow factor </a:t>
            </a:r>
            <a:endParaRPr sz="2000"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b="1" lang="en-US" sz="2000"/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25" y="1524875"/>
            <a:ext cx="7181299" cy="41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In the digital age, secure communication is a major concern. Traditional encryption methods are often detected, so we need a way to hide messages inside images without raising suspicion.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Django (Python Framework)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OpenCV (Image Processing)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NumPy (Handling Image Arrays)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HTML (Frontend - Structure)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CSS (Frontend - design)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OS (file open)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❏"/>
            </a:pPr>
            <a:r>
              <a:rPr lang="en-US" sz="2400">
                <a:solidFill>
                  <a:schemeClr val="dk1"/>
                </a:solidFill>
              </a:rPr>
              <a:t>render (related for django)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00" y="1774500"/>
            <a:ext cx="6463050" cy="41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Uses Image Steganography to hide messages securely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Password protection for added security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Simple web-based interface for encoding and decoding messages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No external storage needed, as messages are hidden inside the image pixels</a:t>
            </a:r>
            <a:endParaRPr sz="32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81242" y="116637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Cybersecurity Enthusiasts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Secret Agencies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Government Officials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Journalists &amp; Whistleblowers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❏"/>
            </a:pPr>
            <a:r>
              <a:rPr lang="en-US" sz="3200">
                <a:solidFill>
                  <a:schemeClr val="dk1"/>
                </a:solidFill>
              </a:rPr>
              <a:t>Personal Users who want to secure their messages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025" y="201205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425" y="2012050"/>
            <a:ext cx="300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0950" y="4811975"/>
            <a:ext cx="24098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1050" y="4811979"/>
            <a:ext cx="3009901" cy="190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6200" y="4949925"/>
            <a:ext cx="3080600" cy="19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17973" r="19663" t="0"/>
          <a:stretch/>
        </p:blipFill>
        <p:spPr>
          <a:xfrm>
            <a:off x="7003150" y="1016600"/>
            <a:ext cx="4607648" cy="29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17682" r="19277" t="0"/>
          <a:stretch/>
        </p:blipFill>
        <p:spPr>
          <a:xfrm>
            <a:off x="7003150" y="3938625"/>
            <a:ext cx="4664499" cy="23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 title="vide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789150"/>
            <a:ext cx="6698348" cy="41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18725" y="1658800"/>
            <a:ext cx="114921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❏"/>
            </a:pPr>
            <a:r>
              <a:rPr lang="en-US" sz="3500">
                <a:solidFill>
                  <a:schemeClr val="dk1"/>
                </a:solidFill>
              </a:rPr>
              <a:t>This project provides a secure and efficient way to hide sensitive messages inside images.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❏"/>
            </a:pPr>
            <a:r>
              <a:rPr lang="en-US" sz="3500">
                <a:solidFill>
                  <a:schemeClr val="dk1"/>
                </a:solidFill>
              </a:rPr>
              <a:t>By using Django, OpenCV, and NumPy, it ensures data confidentiality while maintaining image integrity.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❏"/>
            </a:pPr>
            <a:r>
              <a:rPr lang="en-US" sz="3500">
                <a:solidFill>
                  <a:schemeClr val="dk1"/>
                </a:solidFill>
              </a:rPr>
              <a:t>With a password-protected system, only authorized users can retrieve the hidden message, preventing unauthorized access.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125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64"/>
              <a:buChar char="◼"/>
            </a:pPr>
            <a:r>
              <a:rPr lang="en-US" sz="3200"/>
              <a:t>Link : </a:t>
            </a:r>
            <a:r>
              <a:rPr lang="en-US" sz="3200"/>
              <a:t>https://github.com/RIT8603/steganography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