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Roboto Light"/>
      <p:regular r:id="rId22"/>
      <p:bold r:id="rId23"/>
      <p:italic r:id="rId24"/>
      <p:boldItalic r:id="rId25"/>
    </p:embeddedFon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faSlabOne-regular.fntdata"/><Relationship Id="rId25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6fe71b6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6fe71b6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6fe71b63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6fe71b6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6fe71b63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6fe71b63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91591af1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91591af1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69f505f4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69f505f4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69f505f4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69f505f4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69f505f4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69f505f4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fe71b6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6fe71b6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6fe71b6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6fe71b6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6fe71b6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6fe71b6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2b28b59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2b28b59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or abstract class that defines the common functionality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or abstract class that defines the common functionality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Interface implementations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or abstract class that defines the common functionality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Interface implementations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Factory class that instantiates the right implementation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change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change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Dynamic switching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change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Dynamic switching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Separation of concerns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logic is hidden from the client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logic is hidden from the client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Many subclass types, only one instance required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logic is hidden from the client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Many subclass types, only one instance required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Creation is removed from client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logic is hidden from the client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Many subclass types, only one instance required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Creation is removed from client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Useful for frequent code changes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sp>
        <p:nvSpPr>
          <p:cNvPr id="109" name="Google Shape;109;p22"/>
          <p:cNvSpPr/>
          <p:nvPr/>
        </p:nvSpPr>
        <p:spPr>
          <a:xfrm>
            <a:off x="3760200" y="1608875"/>
            <a:ext cx="1623600" cy="408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DatabaseFactory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/>
          <p:nvPr/>
        </p:nvSpPr>
        <p:spPr>
          <a:xfrm>
            <a:off x="3567450" y="2447150"/>
            <a:ext cx="2009100" cy="572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1" name="Google Shape;111;p22"/>
          <p:cNvSpPr/>
          <p:nvPr/>
        </p:nvSpPr>
        <p:spPr>
          <a:xfrm>
            <a:off x="3760200" y="3449225"/>
            <a:ext cx="1623600" cy="408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1620400" y="3449225"/>
            <a:ext cx="1623600" cy="408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5900000" y="3449225"/>
            <a:ext cx="1623600" cy="408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Server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22"/>
          <p:cNvCxnSpPr>
            <a:stCxn id="112" idx="0"/>
            <a:endCxn id="110" idx="1"/>
          </p:cNvCxnSpPr>
          <p:nvPr/>
        </p:nvCxnSpPr>
        <p:spPr>
          <a:xfrm rot="-5400000">
            <a:off x="2641900" y="2523725"/>
            <a:ext cx="715800" cy="1135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2"/>
          <p:cNvCxnSpPr>
            <a:stCxn id="111" idx="0"/>
            <a:endCxn id="110" idx="2"/>
          </p:cNvCxnSpPr>
          <p:nvPr/>
        </p:nvCxnSpPr>
        <p:spPr>
          <a:xfrm rot="-5400000">
            <a:off x="4357650" y="3234275"/>
            <a:ext cx="429300" cy="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2"/>
          <p:cNvCxnSpPr>
            <a:stCxn id="113" idx="0"/>
            <a:endCxn id="110" idx="3"/>
          </p:cNvCxnSpPr>
          <p:nvPr/>
        </p:nvCxnSpPr>
        <p:spPr>
          <a:xfrm flipH="1" rot="5400000">
            <a:off x="5786300" y="2523725"/>
            <a:ext cx="715800" cy="1135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2"/>
          <p:cNvCxnSpPr>
            <a:stCxn id="110" idx="0"/>
            <a:endCxn id="109" idx="2"/>
          </p:cNvCxnSpPr>
          <p:nvPr/>
        </p:nvCxnSpPr>
        <p:spPr>
          <a:xfrm rot="10800000">
            <a:off x="4572000" y="20178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22"/>
          <p:cNvSpPr/>
          <p:nvPr/>
        </p:nvSpPr>
        <p:spPr>
          <a:xfrm>
            <a:off x="1033350" y="1608875"/>
            <a:ext cx="1623600" cy="408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22"/>
          <p:cNvCxnSpPr>
            <a:stCxn id="118" idx="3"/>
            <a:endCxn id="109" idx="1"/>
          </p:cNvCxnSpPr>
          <p:nvPr/>
        </p:nvCxnSpPr>
        <p:spPr>
          <a:xfrm>
            <a:off x="2656950" y="1813325"/>
            <a:ext cx="110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