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e0b8f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e0b8f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e0b8fc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e0b8fc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dce7d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dce7d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8dce7d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8dce7d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8dce7da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8dce7da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8dce7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8dce7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8dce7d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8dce7d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8dce7da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8dce7da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level of abstraction over the factory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level of abstraction over the factory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for testability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93" name="Google Shape;93;p17"/>
          <p:cNvCxnSpPr>
            <a:stCxn id="86" idx="3"/>
          </p:cNvCxnSpPr>
          <p:nvPr/>
        </p:nvCxnSpPr>
        <p:spPr>
          <a:xfrm>
            <a:off x="2451950" y="2736475"/>
            <a:ext cx="11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106" name="Google Shape;106;p18"/>
          <p:cNvCxnSpPr>
            <a:stCxn id="99" idx="3"/>
            <a:endCxn id="107" idx="1"/>
          </p:cNvCxnSpPr>
          <p:nvPr/>
        </p:nvCxnSpPr>
        <p:spPr>
          <a:xfrm>
            <a:off x="2451950" y="2736475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8"/>
          <p:cNvSpPr/>
          <p:nvPr/>
        </p:nvSpPr>
        <p:spPr>
          <a:xfrm>
            <a:off x="3484088" y="2013175"/>
            <a:ext cx="1229700" cy="14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120" name="Google Shape;120;p19"/>
          <p:cNvCxnSpPr>
            <a:stCxn id="113" idx="3"/>
            <a:endCxn id="121" idx="1"/>
          </p:cNvCxnSpPr>
          <p:nvPr/>
        </p:nvCxnSpPr>
        <p:spPr>
          <a:xfrm>
            <a:off x="2451950" y="2736475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19"/>
          <p:cNvSpPr/>
          <p:nvPr/>
        </p:nvSpPr>
        <p:spPr>
          <a:xfrm>
            <a:off x="3484088" y="2013175"/>
            <a:ext cx="1229700" cy="14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  <p:cxnSp>
        <p:nvCxnSpPr>
          <p:cNvPr id="122" name="Google Shape;122;p19"/>
          <p:cNvCxnSpPr>
            <a:stCxn id="121" idx="3"/>
            <a:endCxn id="115" idx="1"/>
          </p:cNvCxnSpPr>
          <p:nvPr/>
        </p:nvCxnSpPr>
        <p:spPr>
          <a:xfrm flipH="1" rot="10800000">
            <a:off x="4713788" y="2475175"/>
            <a:ext cx="5820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21" idx="3"/>
            <a:endCxn id="117" idx="1"/>
          </p:cNvCxnSpPr>
          <p:nvPr/>
        </p:nvCxnSpPr>
        <p:spPr>
          <a:xfrm>
            <a:off x="4713788" y="2736475"/>
            <a:ext cx="2390400" cy="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21" idx="3"/>
            <a:endCxn id="116" idx="1"/>
          </p:cNvCxnSpPr>
          <p:nvPr/>
        </p:nvCxnSpPr>
        <p:spPr>
          <a:xfrm>
            <a:off x="4713788" y="2736475"/>
            <a:ext cx="10320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21" idx="3"/>
            <a:endCxn id="118" idx="1"/>
          </p:cNvCxnSpPr>
          <p:nvPr/>
        </p:nvCxnSpPr>
        <p:spPr>
          <a:xfrm>
            <a:off x="4713788" y="2736475"/>
            <a:ext cx="2535000" cy="13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1" idx="3"/>
            <a:endCxn id="119" idx="1"/>
          </p:cNvCxnSpPr>
          <p:nvPr/>
        </p:nvCxnSpPr>
        <p:spPr>
          <a:xfrm>
            <a:off x="4713788" y="2736475"/>
            <a:ext cx="726600" cy="17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4588100" y="1664450"/>
            <a:ext cx="20091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" name="Google Shape;133;p20"/>
          <p:cNvSpPr/>
          <p:nvPr/>
        </p:nvSpPr>
        <p:spPr>
          <a:xfrm>
            <a:off x="2964500" y="284585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DatabaseFactory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597200" y="284585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NetworkFactory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0"/>
          <p:cNvCxnSpPr>
            <a:stCxn id="132" idx="2"/>
            <a:endCxn id="133" idx="0"/>
          </p:cNvCxnSpPr>
          <p:nvPr/>
        </p:nvCxnSpPr>
        <p:spPr>
          <a:xfrm rot="5400000">
            <a:off x="4380200" y="1633400"/>
            <a:ext cx="608700" cy="18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20"/>
          <p:cNvCxnSpPr>
            <a:stCxn id="132" idx="2"/>
            <a:endCxn id="134" idx="0"/>
          </p:cNvCxnSpPr>
          <p:nvPr/>
        </p:nvCxnSpPr>
        <p:spPr>
          <a:xfrm flipH="1" rot="-5400000">
            <a:off x="6196550" y="1633250"/>
            <a:ext cx="608700" cy="181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20"/>
          <p:cNvSpPr/>
          <p:nvPr/>
        </p:nvSpPr>
        <p:spPr>
          <a:xfrm>
            <a:off x="2964500" y="375400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597200" y="3754000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0"/>
          <p:cNvCxnSpPr>
            <a:stCxn id="133" idx="2"/>
            <a:endCxn id="137" idx="0"/>
          </p:cNvCxnSpPr>
          <p:nvPr/>
        </p:nvCxnSpPr>
        <p:spPr>
          <a:xfrm>
            <a:off x="3776300" y="3254750"/>
            <a:ext cx="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0"/>
          <p:cNvCxnSpPr>
            <a:stCxn id="134" idx="2"/>
            <a:endCxn id="138" idx="0"/>
          </p:cNvCxnSpPr>
          <p:nvPr/>
        </p:nvCxnSpPr>
        <p:spPr>
          <a:xfrm>
            <a:off x="7409000" y="3254750"/>
            <a:ext cx="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20"/>
          <p:cNvSpPr/>
          <p:nvPr/>
        </p:nvSpPr>
        <p:spPr>
          <a:xfrm>
            <a:off x="786350" y="2805325"/>
            <a:ext cx="16236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0"/>
          <p:cNvCxnSpPr>
            <a:stCxn id="141" idx="2"/>
            <a:endCxn id="138" idx="0"/>
          </p:cNvCxnSpPr>
          <p:nvPr/>
        </p:nvCxnSpPr>
        <p:spPr>
          <a:xfrm flipH="1" rot="-5400000">
            <a:off x="4233800" y="578575"/>
            <a:ext cx="539700" cy="58110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>
            <a:stCxn id="141" idx="2"/>
            <a:endCxn id="137" idx="1"/>
          </p:cNvCxnSpPr>
          <p:nvPr/>
        </p:nvCxnSpPr>
        <p:spPr>
          <a:xfrm flipH="1" rot="-5400000">
            <a:off x="1909250" y="2903125"/>
            <a:ext cx="744300" cy="13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level of abstraction over the factory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