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31d4ac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31d4ac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69887ad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69887ad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69887ad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69887ad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69887ad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69887ad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69887ad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69887ad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when we have multiple parameters to initialize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when we have multiple parameters to initialize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many parameters, it’s impractical to build all constructors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when we have multiple parameters to initialize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many parameters, it’s impractical to build all constructors</a:t>
            </a:r>
            <a:br>
              <a:rPr lang="en"/>
            </a:br>
            <a:r>
              <a:rPr lang="en"/>
              <a:t>	5 parameter combinations -&gt; 120 constructors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when we have multiple parameters to initialize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many parameters, it’s impractical to build all constructors</a:t>
            </a:r>
            <a:br>
              <a:rPr lang="en"/>
            </a:br>
            <a:r>
              <a:rPr lang="en"/>
              <a:t>	5 parameter combinations -&gt; 120 constructors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Optional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when we have multiple parameters to initialize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many parameters, it’s impractical to build all constructors</a:t>
            </a:r>
            <a:br>
              <a:rPr lang="en"/>
            </a:br>
            <a:r>
              <a:rPr lang="en"/>
              <a:t>	5 parameter combinations -&gt; 120 constructors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Optional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Should be easy to 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