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bfeeef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bfeeef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a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69c20aa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69c20aa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69c20aa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69c20aa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69c20aa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69c20aa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69c20aa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69c20aa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c69bf7c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c69bf7c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69bf7c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69bf7c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69bf7c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c69bf7c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copy existing objects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Without depending on their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reliant on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copied object must provide the copy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in testing and pre-production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copy an existing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copy an existing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Private/not visible fields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copy an existing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Private/not visible fields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copy an existing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Private/not visible fields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Tight coupling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copy existing objects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copy existing objects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Without depending on their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copy existing objects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Without depending on their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reliant on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copy existing objects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Without depending on their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reliant on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copied object must provide the copy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