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5c3ce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5c3ce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5c3ce7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5c3ce7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5c3ce7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5c3ce7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Solving similar problems in similar 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similar problems in similar 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Standard terminology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similar problems in similar 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terminology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design patterns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similar problems in similar 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terminology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Gang of Four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