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5c3ce7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5c3ce7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5c3ce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5c3ce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5c3ce7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5c3ce7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Creational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Behavioural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