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1d1b7e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1d1b7e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1d1b7e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1d1b7e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1d1b7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1d1b7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1d1b7e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1d1b7e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1d1b7e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91d1b7e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/ wrapper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new behaviour to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new behaviour to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Without altering existing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new behaviour to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altering existing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Overriding behaviour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552225" y="2619975"/>
            <a:ext cx="1864500" cy="88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648675" y="2619975"/>
            <a:ext cx="1671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TCP/IP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sendPacket()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2997700" y="1912750"/>
            <a:ext cx="2869200" cy="179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3552225" y="2619975"/>
            <a:ext cx="1864500" cy="88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648675" y="2619975"/>
            <a:ext cx="1671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TCP/IP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sendPacket()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504075" y="1912750"/>
            <a:ext cx="1960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NetworkComm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sendNetworkMsg()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2660150" y="1181400"/>
            <a:ext cx="3560400" cy="28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2997700" y="1912750"/>
            <a:ext cx="2869200" cy="179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552225" y="2619975"/>
            <a:ext cx="1864500" cy="88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648675" y="2619975"/>
            <a:ext cx="1671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TCP/IP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sendPacket()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504075" y="1912750"/>
            <a:ext cx="1960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NetworkComm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sendNetworkMsg()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504075" y="1150750"/>
            <a:ext cx="1960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ApiService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retrieveApi()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