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c7acba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c7acba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c7acbaf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c7acbaf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c7acbaf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c7acbaf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a known problem into 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a known problem into 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Standardise steps for a multitude of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a known problem into 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Standardise steps for a multitude of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Put steps in a single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785850" y="1446600"/>
            <a:ext cx="1572300" cy="13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Abstract</a:t>
            </a:r>
            <a:r>
              <a:rPr lang="en" sz="1000"/>
              <a:t> functionality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step1()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step2()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step3()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template()</a:t>
            </a:r>
            <a:endParaRPr sz="1000"/>
          </a:p>
        </p:txBody>
      </p:sp>
      <p:sp>
        <p:nvSpPr>
          <p:cNvPr id="86" name="Google Shape;86;p18"/>
          <p:cNvSpPr/>
          <p:nvPr/>
        </p:nvSpPr>
        <p:spPr>
          <a:xfrm>
            <a:off x="2734763" y="3290225"/>
            <a:ext cx="1572300" cy="13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Concrete</a:t>
            </a:r>
            <a:r>
              <a:rPr lang="en" sz="1000"/>
              <a:t> functionality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step1()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step2()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step3()</a:t>
            </a:r>
            <a:endParaRPr sz="1000"/>
          </a:p>
        </p:txBody>
      </p:sp>
      <p:sp>
        <p:nvSpPr>
          <p:cNvPr id="87" name="Google Shape;87;p18"/>
          <p:cNvSpPr/>
          <p:nvPr/>
        </p:nvSpPr>
        <p:spPr>
          <a:xfrm>
            <a:off x="4836938" y="3290225"/>
            <a:ext cx="1572300" cy="13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Concrete</a:t>
            </a:r>
            <a:r>
              <a:rPr lang="en" sz="1000"/>
              <a:t> functionality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step1()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step2()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step3()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" name="Google Shape;88;p18"/>
          <p:cNvSpPr/>
          <p:nvPr/>
        </p:nvSpPr>
        <p:spPr>
          <a:xfrm>
            <a:off x="772500" y="1893300"/>
            <a:ext cx="1572300" cy="4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</a:t>
            </a:r>
            <a:endParaRPr sz="1000"/>
          </a:p>
        </p:txBody>
      </p:sp>
      <p:cxnSp>
        <p:nvCxnSpPr>
          <p:cNvPr id="89" name="Google Shape;89;p18"/>
          <p:cNvCxnSpPr>
            <a:stCxn id="88" idx="3"/>
            <a:endCxn id="85" idx="1"/>
          </p:cNvCxnSpPr>
          <p:nvPr/>
        </p:nvCxnSpPr>
        <p:spPr>
          <a:xfrm>
            <a:off x="2344800" y="2107050"/>
            <a:ext cx="14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8"/>
          <p:cNvCxnSpPr>
            <a:stCxn id="85" idx="2"/>
            <a:endCxn id="86" idx="0"/>
          </p:cNvCxnSpPr>
          <p:nvPr/>
        </p:nvCxnSpPr>
        <p:spPr>
          <a:xfrm rot="5400000">
            <a:off x="3785100" y="2503200"/>
            <a:ext cx="522600" cy="10512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>
            <a:stCxn id="85" idx="2"/>
            <a:endCxn id="87" idx="0"/>
          </p:cNvCxnSpPr>
          <p:nvPr/>
        </p:nvCxnSpPr>
        <p:spPr>
          <a:xfrm flipH="1" rot="-5400000">
            <a:off x="4836300" y="2503200"/>
            <a:ext cx="522600" cy="10512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