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a9ba4db0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a9ba4db0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a9ba4db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a9ba4db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a9ba4db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a9ba4db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9dca02e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9dca02e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a9ba4db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a9ba4db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a9ba4db0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a9ba4db0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945925" y="1448450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248925" y="21283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69" name="Google Shape;69;p15"/>
          <p:cNvSpPr/>
          <p:nvPr/>
        </p:nvSpPr>
        <p:spPr>
          <a:xfrm>
            <a:off x="143087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70" name="Google Shape;70;p15"/>
          <p:cNvSpPr/>
          <p:nvPr/>
        </p:nvSpPr>
        <p:spPr>
          <a:xfrm>
            <a:off x="2462725" y="283220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1210975" y="32534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slider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2375825" y="2346275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checkbox</a:t>
            </a:r>
            <a:endParaRPr sz="1000"/>
          </a:p>
        </p:txBody>
      </p:sp>
      <p:sp>
        <p:nvSpPr>
          <p:cNvPr id="73" name="Google Shape;73;p15"/>
          <p:cNvSpPr/>
          <p:nvPr/>
        </p:nvSpPr>
        <p:spPr>
          <a:xfrm>
            <a:off x="246272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1543575" y="27481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75" name="Google Shape;75;p15"/>
          <p:cNvSpPr/>
          <p:nvPr/>
        </p:nvSpPr>
        <p:spPr>
          <a:xfrm>
            <a:off x="5353717" y="1448496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logic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945925" y="1448450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248925" y="21283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83" name="Google Shape;83;p16"/>
          <p:cNvSpPr/>
          <p:nvPr/>
        </p:nvSpPr>
        <p:spPr>
          <a:xfrm>
            <a:off x="143087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84" name="Google Shape;84;p16"/>
          <p:cNvSpPr/>
          <p:nvPr/>
        </p:nvSpPr>
        <p:spPr>
          <a:xfrm>
            <a:off x="2462725" y="283220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85" name="Google Shape;85;p16"/>
          <p:cNvSpPr/>
          <p:nvPr/>
        </p:nvSpPr>
        <p:spPr>
          <a:xfrm>
            <a:off x="1210975" y="32534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slider</a:t>
            </a:r>
            <a:endParaRPr sz="1000"/>
          </a:p>
        </p:txBody>
      </p:sp>
      <p:sp>
        <p:nvSpPr>
          <p:cNvPr id="86" name="Google Shape;86;p16"/>
          <p:cNvSpPr/>
          <p:nvPr/>
        </p:nvSpPr>
        <p:spPr>
          <a:xfrm>
            <a:off x="2375825" y="2346275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checkbox</a:t>
            </a:r>
            <a:endParaRPr sz="1000"/>
          </a:p>
        </p:txBody>
      </p:sp>
      <p:sp>
        <p:nvSpPr>
          <p:cNvPr id="87" name="Google Shape;87;p16"/>
          <p:cNvSpPr/>
          <p:nvPr/>
        </p:nvSpPr>
        <p:spPr>
          <a:xfrm>
            <a:off x="246272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88" name="Google Shape;88;p16"/>
          <p:cNvSpPr/>
          <p:nvPr/>
        </p:nvSpPr>
        <p:spPr>
          <a:xfrm>
            <a:off x="1543575" y="27481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89" name="Google Shape;89;p16"/>
          <p:cNvSpPr/>
          <p:nvPr/>
        </p:nvSpPr>
        <p:spPr>
          <a:xfrm>
            <a:off x="5353717" y="1448496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logic</a:t>
            </a:r>
            <a:endParaRPr/>
          </a:p>
        </p:txBody>
      </p:sp>
      <p:cxnSp>
        <p:nvCxnSpPr>
          <p:cNvPr id="90" name="Google Shape;90;p16"/>
          <p:cNvCxnSpPr>
            <a:stCxn id="82" idx="3"/>
          </p:cNvCxnSpPr>
          <p:nvPr/>
        </p:nvCxnSpPr>
        <p:spPr>
          <a:xfrm flipH="1" rot="10800000">
            <a:off x="2032225" y="2002650"/>
            <a:ext cx="39537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6" idx="3"/>
          </p:cNvCxnSpPr>
          <p:nvPr/>
        </p:nvCxnSpPr>
        <p:spPr>
          <a:xfrm>
            <a:off x="3159125" y="2486675"/>
            <a:ext cx="3262800" cy="7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6"/>
          <p:cNvCxnSpPr/>
          <p:nvPr/>
        </p:nvCxnSpPr>
        <p:spPr>
          <a:xfrm flipH="1" rot="10800000">
            <a:off x="2326875" y="2749050"/>
            <a:ext cx="3429900" cy="13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stCxn id="84" idx="3"/>
          </p:cNvCxnSpPr>
          <p:nvPr/>
        </p:nvCxnSpPr>
        <p:spPr>
          <a:xfrm>
            <a:off x="3246025" y="2972600"/>
            <a:ext cx="40851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>
            <a:stCxn id="85" idx="3"/>
          </p:cNvCxnSpPr>
          <p:nvPr/>
        </p:nvCxnSpPr>
        <p:spPr>
          <a:xfrm flipH="1" rot="10800000">
            <a:off x="1994275" y="3355150"/>
            <a:ext cx="4102500" cy="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>
            <a:stCxn id="83" idx="3"/>
          </p:cNvCxnSpPr>
          <p:nvPr/>
        </p:nvCxnSpPr>
        <p:spPr>
          <a:xfrm flipH="1" rot="10800000">
            <a:off x="2214175" y="3613850"/>
            <a:ext cx="3756900" cy="2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87" idx="3"/>
          </p:cNvCxnSpPr>
          <p:nvPr/>
        </p:nvCxnSpPr>
        <p:spPr>
          <a:xfrm>
            <a:off x="3246025" y="3899150"/>
            <a:ext cx="37302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945925" y="1448450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1248925" y="21283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104" name="Google Shape;104;p17"/>
          <p:cNvSpPr/>
          <p:nvPr/>
        </p:nvSpPr>
        <p:spPr>
          <a:xfrm>
            <a:off x="143087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105" name="Google Shape;105;p17"/>
          <p:cNvSpPr/>
          <p:nvPr/>
        </p:nvSpPr>
        <p:spPr>
          <a:xfrm>
            <a:off x="2462725" y="283220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button</a:t>
            </a:r>
            <a:endParaRPr sz="1000"/>
          </a:p>
        </p:txBody>
      </p:sp>
      <p:sp>
        <p:nvSpPr>
          <p:cNvPr id="106" name="Google Shape;106;p17"/>
          <p:cNvSpPr/>
          <p:nvPr/>
        </p:nvSpPr>
        <p:spPr>
          <a:xfrm>
            <a:off x="1210975" y="32534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slider</a:t>
            </a:r>
            <a:endParaRPr sz="1000"/>
          </a:p>
        </p:txBody>
      </p:sp>
      <p:sp>
        <p:nvSpPr>
          <p:cNvPr id="107" name="Google Shape;107;p17"/>
          <p:cNvSpPr/>
          <p:nvPr/>
        </p:nvSpPr>
        <p:spPr>
          <a:xfrm>
            <a:off x="2375825" y="2346275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checkbox</a:t>
            </a:r>
            <a:endParaRPr sz="1000"/>
          </a:p>
        </p:txBody>
      </p:sp>
      <p:sp>
        <p:nvSpPr>
          <p:cNvPr id="108" name="Google Shape;108;p17"/>
          <p:cNvSpPr/>
          <p:nvPr/>
        </p:nvSpPr>
        <p:spPr>
          <a:xfrm>
            <a:off x="2462725" y="37587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109" name="Google Shape;109;p17"/>
          <p:cNvSpPr/>
          <p:nvPr/>
        </p:nvSpPr>
        <p:spPr>
          <a:xfrm>
            <a:off x="1543575" y="2748150"/>
            <a:ext cx="783300" cy="28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 field</a:t>
            </a:r>
            <a:endParaRPr sz="1000"/>
          </a:p>
        </p:txBody>
      </p:sp>
      <p:sp>
        <p:nvSpPr>
          <p:cNvPr id="110" name="Google Shape;110;p17"/>
          <p:cNvSpPr/>
          <p:nvPr/>
        </p:nvSpPr>
        <p:spPr>
          <a:xfrm>
            <a:off x="5353717" y="1448496"/>
            <a:ext cx="2601300" cy="283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logic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842850" y="2052156"/>
            <a:ext cx="1235700" cy="163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cxnSp>
        <p:nvCxnSpPr>
          <p:cNvPr id="112" name="Google Shape;112;p17"/>
          <p:cNvCxnSpPr>
            <a:stCxn id="107" idx="3"/>
            <a:endCxn id="111" idx="1"/>
          </p:cNvCxnSpPr>
          <p:nvPr/>
        </p:nvCxnSpPr>
        <p:spPr>
          <a:xfrm>
            <a:off x="3159125" y="2486675"/>
            <a:ext cx="6837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5" idx="3"/>
            <a:endCxn id="111" idx="1"/>
          </p:cNvCxnSpPr>
          <p:nvPr/>
        </p:nvCxnSpPr>
        <p:spPr>
          <a:xfrm flipH="1" rot="10800000">
            <a:off x="3246025" y="2868800"/>
            <a:ext cx="596700" cy="1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08" idx="3"/>
            <a:endCxn id="111" idx="1"/>
          </p:cNvCxnSpPr>
          <p:nvPr/>
        </p:nvCxnSpPr>
        <p:spPr>
          <a:xfrm flipH="1" rot="10800000">
            <a:off x="3246025" y="2868650"/>
            <a:ext cx="596700" cy="10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104" idx="3"/>
            <a:endCxn id="111" idx="1"/>
          </p:cNvCxnSpPr>
          <p:nvPr/>
        </p:nvCxnSpPr>
        <p:spPr>
          <a:xfrm flipH="1" rot="10800000">
            <a:off x="2214175" y="2868650"/>
            <a:ext cx="1628700" cy="10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103" idx="3"/>
            <a:endCxn id="111" idx="1"/>
          </p:cNvCxnSpPr>
          <p:nvPr/>
        </p:nvCxnSpPr>
        <p:spPr>
          <a:xfrm>
            <a:off x="2032225" y="2268750"/>
            <a:ext cx="18105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09" idx="3"/>
            <a:endCxn id="111" idx="1"/>
          </p:cNvCxnSpPr>
          <p:nvPr/>
        </p:nvCxnSpPr>
        <p:spPr>
          <a:xfrm flipH="1" rot="10800000">
            <a:off x="2326875" y="2868750"/>
            <a:ext cx="15159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06" idx="3"/>
            <a:endCxn id="111" idx="1"/>
          </p:cNvCxnSpPr>
          <p:nvPr/>
        </p:nvCxnSpPr>
        <p:spPr>
          <a:xfrm flipH="1" rot="10800000">
            <a:off x="1994275" y="2868850"/>
            <a:ext cx="18486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111" idx="3"/>
            <a:endCxn id="110" idx="1"/>
          </p:cNvCxnSpPr>
          <p:nvPr/>
        </p:nvCxnSpPr>
        <p:spPr>
          <a:xfrm flipH="1" rot="10800000">
            <a:off x="5078550" y="2867256"/>
            <a:ext cx="2751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request is wrapped in an object that contains all request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request is wrapped in an object that contains all request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command object is passed to the correct handler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request is wrapped in an object that contains all request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command object is passed to the correct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Decoupling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908350" y="1152475"/>
            <a:ext cx="74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request is wrapped in an object that contains all request info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command object is passed to the correct handler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Decoupling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Efficiency, ordering, priority,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