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c10db422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c10db422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a9ba4db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a9ba4db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c10db42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c10db42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c10db42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8c10db42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c10db42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c10db42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c10db42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8c10db42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2982150" y="1146100"/>
            <a:ext cx="3179700" cy="40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+ 3 * 2 / 5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4143000" y="1816313"/>
            <a:ext cx="858000" cy="40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non-terminal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/</a:t>
            </a:r>
            <a:endParaRPr sz="800"/>
          </a:p>
        </p:txBody>
      </p:sp>
      <p:sp>
        <p:nvSpPr>
          <p:cNvPr id="69" name="Google Shape;69;p15"/>
          <p:cNvSpPr/>
          <p:nvPr/>
        </p:nvSpPr>
        <p:spPr>
          <a:xfrm>
            <a:off x="4696200" y="2502800"/>
            <a:ext cx="858000" cy="40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terminal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</a:t>
            </a:r>
            <a:endParaRPr sz="800"/>
          </a:p>
        </p:txBody>
      </p:sp>
      <p:sp>
        <p:nvSpPr>
          <p:cNvPr id="70" name="Google Shape;70;p15"/>
          <p:cNvSpPr/>
          <p:nvPr/>
        </p:nvSpPr>
        <p:spPr>
          <a:xfrm>
            <a:off x="3582825" y="2502800"/>
            <a:ext cx="858000" cy="40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non-</a:t>
            </a:r>
            <a:r>
              <a:rPr lang="en" sz="800"/>
              <a:t>terminal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*</a:t>
            </a:r>
            <a:endParaRPr sz="800"/>
          </a:p>
        </p:txBody>
      </p:sp>
      <p:sp>
        <p:nvSpPr>
          <p:cNvPr id="71" name="Google Shape;71;p15"/>
          <p:cNvSpPr/>
          <p:nvPr/>
        </p:nvSpPr>
        <p:spPr>
          <a:xfrm>
            <a:off x="4391400" y="3189275"/>
            <a:ext cx="858000" cy="40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terminal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</a:t>
            </a:r>
            <a:endParaRPr sz="800"/>
          </a:p>
        </p:txBody>
      </p:sp>
      <p:sp>
        <p:nvSpPr>
          <p:cNvPr id="72" name="Google Shape;72;p15"/>
          <p:cNvSpPr/>
          <p:nvPr/>
        </p:nvSpPr>
        <p:spPr>
          <a:xfrm>
            <a:off x="3036600" y="3189275"/>
            <a:ext cx="858000" cy="40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non-terminal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+</a:t>
            </a:r>
            <a:endParaRPr sz="800"/>
          </a:p>
        </p:txBody>
      </p:sp>
      <p:sp>
        <p:nvSpPr>
          <p:cNvPr id="73" name="Google Shape;73;p15"/>
          <p:cNvSpPr/>
          <p:nvPr/>
        </p:nvSpPr>
        <p:spPr>
          <a:xfrm>
            <a:off x="4086600" y="3875750"/>
            <a:ext cx="858000" cy="40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terminal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</a:t>
            </a:r>
            <a:endParaRPr sz="800"/>
          </a:p>
        </p:txBody>
      </p:sp>
      <p:sp>
        <p:nvSpPr>
          <p:cNvPr id="74" name="Google Shape;74;p15"/>
          <p:cNvSpPr/>
          <p:nvPr/>
        </p:nvSpPr>
        <p:spPr>
          <a:xfrm>
            <a:off x="2483400" y="3875750"/>
            <a:ext cx="858000" cy="40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terminal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</a:t>
            </a:r>
            <a:endParaRPr sz="800"/>
          </a:p>
        </p:txBody>
      </p:sp>
      <p:cxnSp>
        <p:nvCxnSpPr>
          <p:cNvPr id="75" name="Google Shape;75;p15"/>
          <p:cNvCxnSpPr>
            <a:stCxn id="68" idx="2"/>
            <a:endCxn id="70" idx="0"/>
          </p:cNvCxnSpPr>
          <p:nvPr/>
        </p:nvCxnSpPr>
        <p:spPr>
          <a:xfrm flipH="1">
            <a:off x="4011900" y="2221613"/>
            <a:ext cx="560100" cy="2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6" name="Google Shape;76;p15"/>
          <p:cNvCxnSpPr>
            <a:stCxn id="68" idx="2"/>
            <a:endCxn id="69" idx="0"/>
          </p:cNvCxnSpPr>
          <p:nvPr/>
        </p:nvCxnSpPr>
        <p:spPr>
          <a:xfrm>
            <a:off x="4572000" y="2221613"/>
            <a:ext cx="553200" cy="2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7" name="Google Shape;77;p15"/>
          <p:cNvCxnSpPr>
            <a:stCxn id="70" idx="2"/>
            <a:endCxn id="72" idx="0"/>
          </p:cNvCxnSpPr>
          <p:nvPr/>
        </p:nvCxnSpPr>
        <p:spPr>
          <a:xfrm flipH="1">
            <a:off x="3465525" y="2908100"/>
            <a:ext cx="546300" cy="2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8" name="Google Shape;78;p15"/>
          <p:cNvCxnSpPr>
            <a:stCxn id="70" idx="2"/>
            <a:endCxn id="71" idx="0"/>
          </p:cNvCxnSpPr>
          <p:nvPr/>
        </p:nvCxnSpPr>
        <p:spPr>
          <a:xfrm>
            <a:off x="4011825" y="2908100"/>
            <a:ext cx="808500" cy="2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" name="Google Shape;79;p15"/>
          <p:cNvCxnSpPr>
            <a:stCxn id="72" idx="2"/>
            <a:endCxn id="74" idx="0"/>
          </p:cNvCxnSpPr>
          <p:nvPr/>
        </p:nvCxnSpPr>
        <p:spPr>
          <a:xfrm flipH="1">
            <a:off x="2912400" y="3594575"/>
            <a:ext cx="553200" cy="2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" name="Google Shape;80;p15"/>
          <p:cNvCxnSpPr>
            <a:stCxn id="72" idx="2"/>
            <a:endCxn id="73" idx="0"/>
          </p:cNvCxnSpPr>
          <p:nvPr/>
        </p:nvCxnSpPr>
        <p:spPr>
          <a:xfrm>
            <a:off x="3465600" y="3594575"/>
            <a:ext cx="1050000" cy="2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Recursively evaluate grammar and expressions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Recursively evaluate grammar and expressions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Parsing, processing engines etc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Recursively evaluate grammar and expressions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Parsing, processing engines etc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Two components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Recursively evaluate grammar and expressions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Parsing, processing engines etc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Two components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terminal expression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Recursively evaluate grammar and expressions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Parsing, processing engines etc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Two components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terminal expression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non-terminal expressions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