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9ba4d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9ba4d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c1244b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c1244b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c1244b6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c1244b6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1244b6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c1244b6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Implements two methods: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Implements two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has_next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Implements two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has_next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