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c692a7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c692a7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c692a79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c692a79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c692a792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c692a792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692a79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c692a79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518950" y="1599300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956075" y="3206350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053350" y="4074025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311375" y="3318275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110150" y="1662425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72" name="Google Shape;72;p15"/>
          <p:cNvCxnSpPr>
            <a:stCxn id="67" idx="3"/>
            <a:endCxn id="69" idx="0"/>
          </p:cNvCxnSpPr>
          <p:nvPr/>
        </p:nvCxnSpPr>
        <p:spPr>
          <a:xfrm>
            <a:off x="2740550" y="1812300"/>
            <a:ext cx="923700" cy="2261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>
            <a:stCxn id="71" idx="1"/>
            <a:endCxn id="67" idx="3"/>
          </p:cNvCxnSpPr>
          <p:nvPr/>
        </p:nvCxnSpPr>
        <p:spPr>
          <a:xfrm rot="10800000">
            <a:off x="2740450" y="1812425"/>
            <a:ext cx="2369700" cy="630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stCxn id="67" idx="3"/>
            <a:endCxn id="68" idx="3"/>
          </p:cNvCxnSpPr>
          <p:nvPr/>
        </p:nvCxnSpPr>
        <p:spPr>
          <a:xfrm flipH="1">
            <a:off x="2177750" y="1812300"/>
            <a:ext cx="562800" cy="1607100"/>
          </a:xfrm>
          <a:prstGeom prst="curvedConnector3">
            <a:avLst>
              <a:gd fmla="val -423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68" idx="0"/>
            <a:endCxn id="71" idx="2"/>
          </p:cNvCxnSpPr>
          <p:nvPr/>
        </p:nvCxnSpPr>
        <p:spPr>
          <a:xfrm rot="-5400000">
            <a:off x="3085025" y="570400"/>
            <a:ext cx="1117800" cy="41541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stCxn id="70" idx="0"/>
            <a:endCxn id="71" idx="2"/>
          </p:cNvCxnSpPr>
          <p:nvPr/>
        </p:nvCxnSpPr>
        <p:spPr>
          <a:xfrm flipH="1" rot="5400000">
            <a:off x="5206675" y="2602775"/>
            <a:ext cx="1229700" cy="201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stCxn id="70" idx="1"/>
            <a:endCxn id="69" idx="0"/>
          </p:cNvCxnSpPr>
          <p:nvPr/>
        </p:nvCxnSpPr>
        <p:spPr>
          <a:xfrm flipH="1">
            <a:off x="3664075" y="3531275"/>
            <a:ext cx="1647300" cy="54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stCxn id="70" idx="1"/>
            <a:endCxn id="68" idx="3"/>
          </p:cNvCxnSpPr>
          <p:nvPr/>
        </p:nvCxnSpPr>
        <p:spPr>
          <a:xfrm rot="10800000">
            <a:off x="2177575" y="3419375"/>
            <a:ext cx="3133800" cy="111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67" idx="2"/>
            <a:endCxn id="70" idx="0"/>
          </p:cNvCxnSpPr>
          <p:nvPr/>
        </p:nvCxnSpPr>
        <p:spPr>
          <a:xfrm flipH="1" rot="-5400000">
            <a:off x="3379400" y="775650"/>
            <a:ext cx="1293000" cy="3792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518950" y="1599300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956075" y="3206350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053350" y="4074025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311375" y="3318275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110150" y="1662425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158150" y="2708075"/>
            <a:ext cx="12216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</a:t>
            </a:r>
            <a:endParaRPr/>
          </a:p>
        </p:txBody>
      </p:sp>
      <p:cxnSp>
        <p:nvCxnSpPr>
          <p:cNvPr id="91" name="Google Shape;91;p16"/>
          <p:cNvCxnSpPr>
            <a:stCxn id="85" idx="2"/>
            <a:endCxn id="90" idx="0"/>
          </p:cNvCxnSpPr>
          <p:nvPr/>
        </p:nvCxnSpPr>
        <p:spPr>
          <a:xfrm flipH="1" rot="-5400000">
            <a:off x="2607950" y="1547100"/>
            <a:ext cx="682800" cy="16392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86" idx="3"/>
            <a:endCxn id="90" idx="1"/>
          </p:cNvCxnSpPr>
          <p:nvPr/>
        </p:nvCxnSpPr>
        <p:spPr>
          <a:xfrm flipH="1" rot="10800000">
            <a:off x="2177675" y="2921050"/>
            <a:ext cx="980400" cy="4983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stCxn id="90" idx="2"/>
            <a:endCxn id="87" idx="0"/>
          </p:cNvCxnSpPr>
          <p:nvPr/>
        </p:nvCxnSpPr>
        <p:spPr>
          <a:xfrm rot="5400000">
            <a:off x="3246650" y="3551675"/>
            <a:ext cx="939900" cy="104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88" idx="0"/>
            <a:endCxn id="90" idx="3"/>
          </p:cNvCxnSpPr>
          <p:nvPr/>
        </p:nvCxnSpPr>
        <p:spPr>
          <a:xfrm flipH="1" rot="5400000">
            <a:off x="4952425" y="2348525"/>
            <a:ext cx="397200" cy="154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89" idx="2"/>
            <a:endCxn id="90" idx="3"/>
          </p:cNvCxnSpPr>
          <p:nvPr/>
        </p:nvCxnSpPr>
        <p:spPr>
          <a:xfrm rot="5400000">
            <a:off x="4633900" y="1834175"/>
            <a:ext cx="832800" cy="1341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central object used for communicating between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central object used for communicating between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Objects don’t talk to each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Mediator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central object used for communicating between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Objects don’t talk to each 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Reduce dependencies between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