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6a685e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6a685e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202db9b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202db9b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6a685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6a685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692a7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c692a7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692a79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692a79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692a7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692a7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692a79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692a79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5962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68" name="Google Shape;68;p15"/>
          <p:cNvSpPr/>
          <p:nvPr/>
        </p:nvSpPr>
        <p:spPr>
          <a:xfrm>
            <a:off x="33488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51014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cxnSp>
        <p:nvCxnSpPr>
          <p:cNvPr id="70" name="Google Shape;70;p15"/>
          <p:cNvCxnSpPr/>
          <p:nvPr/>
        </p:nvCxnSpPr>
        <p:spPr>
          <a:xfrm>
            <a:off x="776050" y="2566200"/>
            <a:ext cx="82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endCxn id="68" idx="1"/>
          </p:cNvCxnSpPr>
          <p:nvPr/>
        </p:nvCxnSpPr>
        <p:spPr>
          <a:xfrm flipH="1" rot="10800000">
            <a:off x="2446150" y="2568050"/>
            <a:ext cx="902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8" idx="3"/>
            <a:endCxn id="69" idx="1"/>
          </p:cNvCxnSpPr>
          <p:nvPr/>
        </p:nvCxnSpPr>
        <p:spPr>
          <a:xfrm>
            <a:off x="4198750" y="2568050"/>
            <a:ext cx="9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9" idx="3"/>
          </p:cNvCxnSpPr>
          <p:nvPr/>
        </p:nvCxnSpPr>
        <p:spPr>
          <a:xfrm>
            <a:off x="5951350" y="2568050"/>
            <a:ext cx="780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3967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5962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31493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488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49019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14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cxnSp>
        <p:nvCxnSpPr>
          <p:cNvPr id="85" name="Google Shape;85;p16"/>
          <p:cNvCxnSpPr>
            <a:endCxn id="79" idx="1"/>
          </p:cNvCxnSpPr>
          <p:nvPr/>
        </p:nvCxnSpPr>
        <p:spPr>
          <a:xfrm>
            <a:off x="576525" y="2830400"/>
            <a:ext cx="82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9" idx="3"/>
            <a:endCxn id="81" idx="1"/>
          </p:cNvCxnSpPr>
          <p:nvPr/>
        </p:nvCxnSpPr>
        <p:spPr>
          <a:xfrm>
            <a:off x="26381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1" idx="3"/>
            <a:endCxn id="83" idx="1"/>
          </p:cNvCxnSpPr>
          <p:nvPr/>
        </p:nvCxnSpPr>
        <p:spPr>
          <a:xfrm>
            <a:off x="43907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3"/>
          </p:cNvCxnSpPr>
          <p:nvPr/>
        </p:nvCxnSpPr>
        <p:spPr>
          <a:xfrm flipH="1" rot="10800000">
            <a:off x="6143325" y="2837900"/>
            <a:ext cx="574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3967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5962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96" name="Google Shape;96;p17"/>
          <p:cNvSpPr/>
          <p:nvPr/>
        </p:nvSpPr>
        <p:spPr>
          <a:xfrm>
            <a:off x="31493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3488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98" name="Google Shape;98;p17"/>
          <p:cNvSpPr/>
          <p:nvPr/>
        </p:nvSpPr>
        <p:spPr>
          <a:xfrm>
            <a:off x="49019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1014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cxnSp>
        <p:nvCxnSpPr>
          <p:cNvPr id="100" name="Google Shape;100;p17"/>
          <p:cNvCxnSpPr>
            <a:endCxn id="94" idx="1"/>
          </p:cNvCxnSpPr>
          <p:nvPr/>
        </p:nvCxnSpPr>
        <p:spPr>
          <a:xfrm>
            <a:off x="576525" y="2830400"/>
            <a:ext cx="82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4" idx="3"/>
            <a:endCxn id="96" idx="1"/>
          </p:cNvCxnSpPr>
          <p:nvPr/>
        </p:nvCxnSpPr>
        <p:spPr>
          <a:xfrm>
            <a:off x="26381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6" idx="3"/>
            <a:endCxn id="98" idx="1"/>
          </p:cNvCxnSpPr>
          <p:nvPr/>
        </p:nvCxnSpPr>
        <p:spPr>
          <a:xfrm>
            <a:off x="43907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8" idx="3"/>
          </p:cNvCxnSpPr>
          <p:nvPr/>
        </p:nvCxnSpPr>
        <p:spPr>
          <a:xfrm flipH="1" rot="10800000">
            <a:off x="6143325" y="2837900"/>
            <a:ext cx="574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8" idx="0"/>
            <a:endCxn id="96" idx="0"/>
          </p:cNvCxnSpPr>
          <p:nvPr/>
        </p:nvCxnSpPr>
        <p:spPr>
          <a:xfrm rot="5400000">
            <a:off x="4646025" y="1400150"/>
            <a:ext cx="600" cy="1752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7"/>
          <p:cNvCxnSpPr>
            <a:stCxn id="96" idx="0"/>
            <a:endCxn id="94" idx="0"/>
          </p:cNvCxnSpPr>
          <p:nvPr/>
        </p:nvCxnSpPr>
        <p:spPr>
          <a:xfrm rot="5400000">
            <a:off x="2893425" y="1400150"/>
            <a:ext cx="600" cy="1752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r>
              <a:rPr lang="en"/>
              <a:t>	Originator - creates the state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r>
              <a:rPr lang="en"/>
              <a:t>	Originator - creates the state</a:t>
            </a:r>
            <a:br>
              <a:rPr lang="en"/>
            </a:br>
            <a:r>
              <a:rPr lang="en"/>
              <a:t>	Caretaker - decides to save or restore the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