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c8c5a0f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c8c5a0f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c8c5a0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c8c5a0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8c5a0f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8c5a0f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8c5a0f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8c5a0f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21c1de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21c1de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21c1de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21c1de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cb9d9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cb9d9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30225" y="1448450"/>
            <a:ext cx="21432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328250" y="1455850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69" name="Google Shape;69;p15"/>
          <p:cNvCxnSpPr>
            <a:stCxn id="68" idx="1"/>
          </p:cNvCxnSpPr>
          <p:nvPr/>
        </p:nvCxnSpPr>
        <p:spPr>
          <a:xfrm flipH="1">
            <a:off x="3488050" y="1773700"/>
            <a:ext cx="1840200" cy="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3924150" y="15445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182800" y="169750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5"/>
          <p:cNvCxnSpPr>
            <a:stCxn id="68" idx="1"/>
          </p:cNvCxnSpPr>
          <p:nvPr/>
        </p:nvCxnSpPr>
        <p:spPr>
          <a:xfrm flipH="1">
            <a:off x="3473350" y="1773700"/>
            <a:ext cx="18549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1"/>
            <a:endCxn id="67" idx="3"/>
          </p:cNvCxnSpPr>
          <p:nvPr/>
        </p:nvCxnSpPr>
        <p:spPr>
          <a:xfrm flipH="1">
            <a:off x="3473350" y="1773700"/>
            <a:ext cx="18549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3543150" y="189596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01800" y="204894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95550" y="218368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54200" y="233666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330225" y="1448450"/>
            <a:ext cx="21432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328250" y="1455850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85" name="Google Shape;85;p16"/>
          <p:cNvCxnSpPr>
            <a:stCxn id="84" idx="1"/>
          </p:cNvCxnSpPr>
          <p:nvPr/>
        </p:nvCxnSpPr>
        <p:spPr>
          <a:xfrm flipH="1">
            <a:off x="3488050" y="1773700"/>
            <a:ext cx="1840200" cy="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3924150" y="15445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82800" y="169750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6"/>
          <p:cNvCxnSpPr>
            <a:stCxn id="84" idx="1"/>
          </p:cNvCxnSpPr>
          <p:nvPr/>
        </p:nvCxnSpPr>
        <p:spPr>
          <a:xfrm flipH="1">
            <a:off x="3473350" y="1773700"/>
            <a:ext cx="18549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4" idx="1"/>
            <a:endCxn id="83" idx="3"/>
          </p:cNvCxnSpPr>
          <p:nvPr/>
        </p:nvCxnSpPr>
        <p:spPr>
          <a:xfrm flipH="1">
            <a:off x="3473350" y="1773700"/>
            <a:ext cx="18549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3543150" y="189596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01800" y="204894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695550" y="218368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954200" y="233666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278775" y="2336650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328250" y="3489925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96" name="Google Shape;96;p16"/>
          <p:cNvCxnSpPr>
            <a:stCxn id="94" idx="1"/>
          </p:cNvCxnSpPr>
          <p:nvPr/>
        </p:nvCxnSpPr>
        <p:spPr>
          <a:xfrm rot="10800000">
            <a:off x="3495375" y="2549500"/>
            <a:ext cx="27834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94" idx="1"/>
          </p:cNvCxnSpPr>
          <p:nvPr/>
        </p:nvCxnSpPr>
        <p:spPr>
          <a:xfrm flipH="1">
            <a:off x="3502875" y="2654500"/>
            <a:ext cx="2775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1"/>
          </p:cNvCxnSpPr>
          <p:nvPr/>
        </p:nvCxnSpPr>
        <p:spPr>
          <a:xfrm flipH="1">
            <a:off x="3495375" y="2654500"/>
            <a:ext cx="27834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5" idx="1"/>
          </p:cNvCxnSpPr>
          <p:nvPr/>
        </p:nvCxnSpPr>
        <p:spPr>
          <a:xfrm rot="10800000">
            <a:off x="3510250" y="2896975"/>
            <a:ext cx="18180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5" idx="1"/>
          </p:cNvCxnSpPr>
          <p:nvPr/>
        </p:nvCxnSpPr>
        <p:spPr>
          <a:xfrm rot="10800000">
            <a:off x="3495550" y="3325675"/>
            <a:ext cx="18327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5" idx="1"/>
          </p:cNvCxnSpPr>
          <p:nvPr/>
        </p:nvCxnSpPr>
        <p:spPr>
          <a:xfrm rot="10800000">
            <a:off x="3510250" y="3798475"/>
            <a:ext cx="1818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554200" y="2344350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812850" y="2497325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387020" y="262468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645670" y="277765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234620" y="287545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93270" y="302842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770030" y="296643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028680" y="311940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770030" y="327123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028680" y="342420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922430" y="355386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181080" y="370683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20775" y="1455725"/>
            <a:ext cx="21432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215075" y="1448450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685225" y="2351425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215075" y="3254400"/>
            <a:ext cx="1818000" cy="63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584200" y="1766225"/>
            <a:ext cx="1470600" cy="195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</a:t>
            </a:r>
            <a:endParaRPr/>
          </a:p>
        </p:txBody>
      </p:sp>
      <p:cxnSp>
        <p:nvCxnSpPr>
          <p:cNvPr id="124" name="Google Shape;124;p17"/>
          <p:cNvCxnSpPr>
            <a:stCxn id="119" idx="3"/>
            <a:endCxn id="123" idx="1"/>
          </p:cNvCxnSpPr>
          <p:nvPr/>
        </p:nvCxnSpPr>
        <p:spPr>
          <a:xfrm>
            <a:off x="2763975" y="2741675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23" idx="3"/>
            <a:endCxn id="120" idx="1"/>
          </p:cNvCxnSpPr>
          <p:nvPr/>
        </p:nvCxnSpPr>
        <p:spPr>
          <a:xfrm flipH="1" rot="10800000">
            <a:off x="5054800" y="1766375"/>
            <a:ext cx="11604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23" idx="3"/>
            <a:endCxn id="121" idx="1"/>
          </p:cNvCxnSpPr>
          <p:nvPr/>
        </p:nvCxnSpPr>
        <p:spPr>
          <a:xfrm flipH="1" rot="10800000">
            <a:off x="5054800" y="2669375"/>
            <a:ext cx="16305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3" idx="3"/>
            <a:endCxn id="122" idx="1"/>
          </p:cNvCxnSpPr>
          <p:nvPr/>
        </p:nvCxnSpPr>
        <p:spPr>
          <a:xfrm>
            <a:off x="5054800" y="2741675"/>
            <a:ext cx="1160400" cy="8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2978200" y="2500650"/>
            <a:ext cx="46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ok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28250" y="19736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480650" y="24308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556850" y="29642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Notify multiple objects 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Notify multiple objects 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to many relationship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007600" y="1327175"/>
            <a:ext cx="1695900" cy="9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subscribers[]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notifySubscribers()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242750" y="1581275"/>
            <a:ext cx="1802100" cy="41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SubscriberInterface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855550" y="2987400"/>
            <a:ext cx="1223700" cy="7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notify()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531950" y="2987400"/>
            <a:ext cx="1223700" cy="7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notify()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208350" y="2987400"/>
            <a:ext cx="1223700" cy="7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notify()</a:t>
            </a:r>
            <a:endParaRPr/>
          </a:p>
        </p:txBody>
      </p:sp>
      <p:cxnSp>
        <p:nvCxnSpPr>
          <p:cNvPr id="160" name="Google Shape;160;p21"/>
          <p:cNvCxnSpPr>
            <a:stCxn id="158" idx="0"/>
            <a:endCxn id="156" idx="2"/>
          </p:cNvCxnSpPr>
          <p:nvPr/>
        </p:nvCxnSpPr>
        <p:spPr>
          <a:xfrm rot="10800000">
            <a:off x="6143800" y="1993200"/>
            <a:ext cx="0" cy="9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59" idx="0"/>
            <a:endCxn id="156" idx="2"/>
          </p:cNvCxnSpPr>
          <p:nvPr/>
        </p:nvCxnSpPr>
        <p:spPr>
          <a:xfrm flipH="1" rot="5400000">
            <a:off x="6484900" y="1652100"/>
            <a:ext cx="994200" cy="167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7" idx="0"/>
            <a:endCxn id="156" idx="2"/>
          </p:cNvCxnSpPr>
          <p:nvPr/>
        </p:nvCxnSpPr>
        <p:spPr>
          <a:xfrm rot="-5400000">
            <a:off x="4808500" y="1652100"/>
            <a:ext cx="994200" cy="167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55" idx="3"/>
            <a:endCxn id="156" idx="1"/>
          </p:cNvCxnSpPr>
          <p:nvPr/>
        </p:nvCxnSpPr>
        <p:spPr>
          <a:xfrm>
            <a:off x="3703500" y="1787225"/>
            <a:ext cx="15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311700" y="2556725"/>
            <a:ext cx="1695900" cy="9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EventGenerator</a:t>
            </a:r>
            <a:endParaRPr/>
          </a:p>
        </p:txBody>
      </p:sp>
      <p:cxnSp>
        <p:nvCxnSpPr>
          <p:cNvPr id="165" name="Google Shape;165;p21"/>
          <p:cNvCxnSpPr>
            <a:stCxn id="164" idx="0"/>
            <a:endCxn id="155" idx="1"/>
          </p:cNvCxnSpPr>
          <p:nvPr/>
        </p:nvCxnSpPr>
        <p:spPr>
          <a:xfrm rot="-5400000">
            <a:off x="1198950" y="1747925"/>
            <a:ext cx="769500" cy="84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