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Roboto Light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7" Type="http://schemas.openxmlformats.org/officeDocument/2006/relationships/font" Target="fonts/RobotoLight-bold.fntdata"/><Relationship Id="rId16" Type="http://schemas.openxmlformats.org/officeDocument/2006/relationships/font" Target="fonts/Roboto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9dd29360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9dd29360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98dce7d8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98dce7d8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9dd2936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9dd2936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9dd2936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9dd2936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9dd29360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9dd29360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1366250" y="1969000"/>
            <a:ext cx="14628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4419900" y="1969000"/>
            <a:ext cx="14628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Executor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4548450" y="3399225"/>
            <a:ext cx="1205700" cy="43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Strategy2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2829050" y="3399225"/>
            <a:ext cx="1205700" cy="43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Strategy1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6267850" y="3399225"/>
            <a:ext cx="1205700" cy="43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Strategy3</a:t>
            </a:r>
            <a:endParaRPr/>
          </a:p>
        </p:txBody>
      </p:sp>
      <p:cxnSp>
        <p:nvCxnSpPr>
          <p:cNvPr id="72" name="Google Shape;72;p15"/>
          <p:cNvCxnSpPr>
            <a:stCxn id="67" idx="3"/>
            <a:endCxn id="68" idx="1"/>
          </p:cNvCxnSpPr>
          <p:nvPr/>
        </p:nvCxnSpPr>
        <p:spPr>
          <a:xfrm>
            <a:off x="2829050" y="2255350"/>
            <a:ext cx="159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5"/>
          <p:cNvCxnSpPr>
            <a:stCxn id="70" idx="0"/>
            <a:endCxn id="68" idx="2"/>
          </p:cNvCxnSpPr>
          <p:nvPr/>
        </p:nvCxnSpPr>
        <p:spPr>
          <a:xfrm rot="-5400000">
            <a:off x="3862850" y="2110875"/>
            <a:ext cx="857400" cy="17193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5"/>
          <p:cNvCxnSpPr>
            <a:stCxn id="69" idx="0"/>
            <a:endCxn id="68" idx="2"/>
          </p:cNvCxnSpPr>
          <p:nvPr/>
        </p:nvCxnSpPr>
        <p:spPr>
          <a:xfrm rot="-5400000">
            <a:off x="4722900" y="2970225"/>
            <a:ext cx="857400" cy="6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5"/>
          <p:cNvCxnSpPr>
            <a:stCxn id="71" idx="0"/>
            <a:endCxn id="68" idx="2"/>
          </p:cNvCxnSpPr>
          <p:nvPr/>
        </p:nvCxnSpPr>
        <p:spPr>
          <a:xfrm flipH="1" rot="5400000">
            <a:off x="5582350" y="2110875"/>
            <a:ext cx="857400" cy="17193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908350" y="1152475"/>
            <a:ext cx="74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class behaviour or algorithm can be changed at run 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908350" y="1152475"/>
            <a:ext cx="74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class behaviour or algorithm can be changed at run 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Objects contain algorithm logic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908350" y="1152475"/>
            <a:ext cx="74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class behaviour or algorithm can be changed at run 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Objects contain algorithm logic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Context object that can handle algorithm objects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908350" y="1152475"/>
            <a:ext cx="74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class behaviour or algorithm can be changed at run 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Objects contain algorithm logic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Context object that can handle algorithm objects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Useful when we want to be able to add functionality without changing program structure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