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Rithick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Shabu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au963521104047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711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RITHICK SHABU</cp:lastModifiedBy>
  <cp:revision>11</cp:revision>
  <dcterms:modified xsi:type="dcterms:W3CDTF">2024-04-11T15:02:18Z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