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705600" y="4272537"/>
            <a:ext cx="5033898" cy="1146468"/>
          </a:xfrm>
          <a:prstGeom prst="rect">
            <a:avLst/>
          </a:prstGeom>
        </p:spPr>
        <p:txBody>
          <a:bodyPr vert="horz" wrap="square" lIns="0" tIns="12700" rIns="0" bIns="0" rtlCol="0">
            <a:spAutoFit/>
          </a:bodyPr>
          <a:lstStyle/>
          <a:p>
            <a:pPr marL="12700">
              <a:lnSpc>
                <a:spcPct val="100000"/>
              </a:lnSpc>
              <a:spcBef>
                <a:spcPts val="100"/>
              </a:spcBef>
            </a:pPr>
            <a:r>
              <a:rPr lang="en-US" sz="2400" dirty="0" err="1">
                <a:latin typeface="Times New Roman" panose="02020603050405020304" pitchFamily="18" charset="0"/>
                <a:cs typeface="Times New Roman" panose="02020603050405020304" pitchFamily="18" charset="0"/>
              </a:rPr>
              <a:t>Rithik</a:t>
            </a:r>
            <a:r>
              <a:rPr lang="en-US" sz="2400" dirty="0">
                <a:latin typeface="Times New Roman" panose="02020603050405020304" pitchFamily="18" charset="0"/>
                <a:cs typeface="Times New Roman" panose="02020603050405020304" pitchFamily="18" charset="0"/>
              </a:rPr>
              <a:t> B</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KGISL Institute Of Technology </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NM ID: au711721243077</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2DF22B15-776B-9E09-1DB8-4AFBD1B9407A}"/>
              </a:ext>
            </a:extLst>
          </p:cNvPr>
          <p:cNvSpPr txBox="1"/>
          <p:nvPr/>
        </p:nvSpPr>
        <p:spPr>
          <a:xfrm>
            <a:off x="720107" y="2782669"/>
            <a:ext cx="5891356"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IMAGE CLASSIFICATION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9FCC1B3-9D45-446A-E8CB-73B7003553E9}"/>
              </a:ext>
            </a:extLst>
          </p:cNvPr>
          <p:cNvSpPr txBox="1"/>
          <p:nvPr/>
        </p:nvSpPr>
        <p:spPr>
          <a:xfrm>
            <a:off x="1820670" y="1709655"/>
            <a:ext cx="6332729"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Problem Statement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Project Overview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Who are the end users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Solution and its value proposition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Solution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Modelling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ED3D91EB-8329-C701-630E-EBC2736B7BE7}"/>
              </a:ext>
            </a:extLst>
          </p:cNvPr>
          <p:cNvSpPr txBox="1"/>
          <p:nvPr/>
        </p:nvSpPr>
        <p:spPr>
          <a:xfrm>
            <a:off x="774188" y="1740815"/>
            <a:ext cx="7074412"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Develop multiple Convolutional Neural Network (CNN) models using GPU-enabled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API to accurately classify 32x32 color images from the CIFAR-10 dataset into one of 10 classes. The goal is to achieve high classification accuracy on the test set by exploring different CNN architectures, optimizing hyperparameters, and implementing advanced techniques like data augmentation and transfer learning. The project aims to showcase the effectiveness of deep learning in image classification tasks and provide insights into the performance variations across various CNN models trained on the CIFAR-10 dataset.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096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2936FE88-7D22-8B74-0E07-E94E2CF65B80}"/>
              </a:ext>
            </a:extLst>
          </p:cNvPr>
          <p:cNvSpPr txBox="1"/>
          <p:nvPr/>
        </p:nvSpPr>
        <p:spPr>
          <a:xfrm>
            <a:off x="673482" y="1392093"/>
            <a:ext cx="7672387"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implements and compares different CNN classifiers for the CIFAR-10 dataset using GPU-enabled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API.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contains 60000 32x32 color images in 10 classes, with 6000 images per class.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goals are to implement and compare different CNN architectures for image classification tasks.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uses GPU-enabled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API to define and train the CNN classifiers.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loaded and preprocessed, and different CNN architectures are defined using the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API.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CNN classifiers are trained on the CIFAR-10 dataset using GPU-enabled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performance of the CNN classifiers is evaluated on the test set, and the performance of different CNN architectures is compared based on evaluation metrics.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helps to understand the performance of different CNN architectures for image classification tasks and how to implement and train them using GPU-enabled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API.</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3">
            <a:extLst>
              <a:ext uri="{FF2B5EF4-FFF2-40B4-BE49-F238E27FC236}">
                <a16:creationId xmlns:a16="http://schemas.microsoft.com/office/drawing/2014/main" id="{AB60AF26-6CB4-75A8-3844-08217DECE6E3}"/>
              </a:ext>
            </a:extLst>
          </p:cNvPr>
          <p:cNvSpPr>
            <a:spLocks noChangeArrowheads="1"/>
          </p:cNvSpPr>
          <p:nvPr/>
        </p:nvSpPr>
        <p:spPr bwMode="auto">
          <a:xfrm>
            <a:off x="762000" y="1546146"/>
            <a:ext cx="91821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Image classification using the CIFAR-10 dataset is a common task in the field of computer vision, and it can be used by a variety of end users. Here are some examples: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Machine Learning Researchers:</a:t>
            </a: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Researchers use the CIFAR-10 dataset to develop and test new image classification algorithms and techniques. The small size and well-defined nature of the dataset make it a good choice for prototyping and benchmarking new ideas.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Deep Learning Developers:</a:t>
            </a: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Developers use CIFAR-10 to learn and practice building convolutional neural networks (CNNs), which are the dominant architecture for image classification tasks. By training a model on CIFAR-10, developers gain experience with the process of building, training, and evaluating CNNs.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Students:</a:t>
            </a: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CIFAR-10 dataset is a popular choice for educational purposes due to its simplicity and availability. Students in machine learning or deep learning courses can use CIFAR-10 to gain hands-on experience with image classification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Hobbyists:</a:t>
            </a: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Hobbyists interested in computer vision can use CIFAR-10 to experiment with image classification techniques. The dataset is a good starting point for personal projects because of the freely available tools and well-documented 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174306"/>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164F9C4-5021-9DA7-2BB4-E79450F17E4A}"/>
              </a:ext>
            </a:extLst>
          </p:cNvPr>
          <p:cNvSpPr txBox="1"/>
          <p:nvPr/>
        </p:nvSpPr>
        <p:spPr>
          <a:xfrm>
            <a:off x="2973552" y="1322789"/>
            <a:ext cx="6560973" cy="507831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"Image-Classification-using-CIFAR-10-dataset" project proposes a solution to build and train image classification models using deep learning techniques.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solution implements different CNN architectures using GPU-enabled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API for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compares the performance of different CNN architectures to identify the most effective techniques for image classification tasks.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solution provides a valuable resource for researchers, developers, and students studying image classification and deep learning.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code and techniques can be used as a starting point for further research and experimentation.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value proposition is to advance the state of the art in image classification and provide a valuable resource for the community.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success is measured by the performance of the CNN architectures and the impact on the field of image classification.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10" name="TextBox 9">
            <a:extLst>
              <a:ext uri="{FF2B5EF4-FFF2-40B4-BE49-F238E27FC236}">
                <a16:creationId xmlns:a16="http://schemas.microsoft.com/office/drawing/2014/main" id="{1A846AF3-793C-2837-9FFB-1F75253BE3F5}"/>
              </a:ext>
            </a:extLst>
          </p:cNvPr>
          <p:cNvSpPr txBox="1"/>
          <p:nvPr/>
        </p:nvSpPr>
        <p:spPr>
          <a:xfrm>
            <a:off x="2590799" y="1716731"/>
            <a:ext cx="6943725"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"WOW" in the solution for "Image-Classification-using-CIFAR-10-dataset" is the implementation of different Convolutional Neural Network (CNN) classifiers using GPU-enabled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API for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value proposition is to provide a practical example of how to build and train image classification models using deep learning techniques.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implementing different CNN architectures and comparing their performance, the project can help researchers and developers to identify the most effective techniques for image classification tasks.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code and techniques can be used as a starting point for further research and experimentation, allowing users to build on the work done in the project and apply it to their own image classification tasks.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success is measured by the performance of the CNN architectures and the impact on the field of image classification.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7" name="Picture 6">
            <a:extLst>
              <a:ext uri="{FF2B5EF4-FFF2-40B4-BE49-F238E27FC236}">
                <a16:creationId xmlns:a16="http://schemas.microsoft.com/office/drawing/2014/main" id="{CE41DA4D-BAAC-DCCB-3C14-09FB4BE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321" y="1152037"/>
            <a:ext cx="4337684" cy="533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2333" y="6515582"/>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2054" name="Picture 6" descr="Image Classification using Logistic Regression in PyTorch built-ins | by  Manish Kumar Shah | Medium">
            <a:extLst>
              <a:ext uri="{FF2B5EF4-FFF2-40B4-BE49-F238E27FC236}">
                <a16:creationId xmlns:a16="http://schemas.microsoft.com/office/drawing/2014/main" id="{257F3127-35B2-D648-3A19-00EC1C87A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01" y="1150266"/>
            <a:ext cx="6753225" cy="5172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831</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Trebuchet MS</vt: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Neharika</dc:creator>
  <cp:lastModifiedBy>Neharika K</cp:lastModifiedBy>
  <cp:revision>3</cp:revision>
  <dcterms:created xsi:type="dcterms:W3CDTF">2024-04-10T06:08:25Z</dcterms:created>
  <dcterms:modified xsi:type="dcterms:W3CDTF">2024-04-24T05:58:35Z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