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11950" cy="9942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0" type="dt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76" name="Google Shape;76;p1:notes"/>
          <p:cNvSpPr txBox="1"/>
          <p:nvPr>
            <p:ph idx="11" type="ftr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561bd306_0_24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4561bd306_0_24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4561bd306_0_24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4561bd306_0_9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4561bd306_0_9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4561bd306_0_9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561bd306_0_18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4561bd306_0_18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44561bd306_0_18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e4e81df0_0_3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e4e81df0_0_3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23e4e81df0_0_3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e4e81df0_0_10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e4e81df0_0_10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3e4e81df0_0_10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561bd306_0_0:notes"/>
          <p:cNvSpPr/>
          <p:nvPr>
            <p:ph idx="2" type="sldImg"/>
          </p:nvPr>
        </p:nvSpPr>
        <p:spPr>
          <a:xfrm>
            <a:off x="919163" y="744538"/>
            <a:ext cx="49737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4561bd306_0_0:notes"/>
          <p:cNvSpPr txBox="1"/>
          <p:nvPr>
            <p:ph idx="1" type="body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4561bd306_0_0:notes"/>
          <p:cNvSpPr txBox="1"/>
          <p:nvPr>
            <p:ph idx="12" type="sldNum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6068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flipH="1" rot="-10380000">
            <a:off x="3165475" y="1108075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529"/>
                </a:srgbClr>
              </a:gs>
              <a:gs pos="100000">
                <a:srgbClr val="00E9F7">
                  <a:alpha val="5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627"/>
                </a:srgbClr>
              </a:gs>
              <a:gs pos="80000">
                <a:srgbClr val="0099E4">
                  <a:alpha val="43529"/>
                </a:srgbClr>
              </a:gs>
              <a:gs pos="100000">
                <a:srgbClr val="0099E4">
                  <a:alpha val="4352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80000"/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5644195" y="3579057"/>
            <a:ext cx="2478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3104074" y="206341"/>
            <a:ext cx="615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3228574" y="1562049"/>
            <a:ext cx="590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&amp; CLOUD MINI PROJECT</a:t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996567" y="4519369"/>
            <a:ext cx="4371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RAMYA SHRI</a:t>
            </a:r>
            <a:r>
              <a:rPr b="1"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		  (20CSR166)</a:t>
            </a:r>
            <a:endParaRPr b="1" i="0" sz="18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RITHIKA B                     (20CSR170)</a:t>
            </a:r>
            <a:endParaRPr b="1"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SANJAY B                       (20CSR183)</a:t>
            </a:r>
            <a:endParaRPr b="1"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50" y="4928308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TBI\TBI@KEC Logos\K Transform\6-5x4 product centre.jpg" id="84" name="Google Shape;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4284" y="1370692"/>
            <a:ext cx="1713898" cy="1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4448919" y="3918589"/>
            <a:ext cx="225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228571" y="2293248"/>
            <a:ext cx="604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23E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ALARM SYSTEM AND MONITORING USING THINGSPEAK</a:t>
            </a:r>
            <a:endParaRPr b="1" i="0" sz="2600" u="none" cap="none" strike="noStrike">
              <a:solidFill>
                <a:srgbClr val="323ED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572000" y="5757350"/>
            <a:ext cx="5366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457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/05/2023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572000" y="555500"/>
            <a:ext cx="67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CONNECTION :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12372" r="0" t="0"/>
          <a:stretch/>
        </p:blipFill>
        <p:spPr>
          <a:xfrm>
            <a:off x="1083025" y="2019300"/>
            <a:ext cx="7745352" cy="39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1388675" y="726375"/>
            <a:ext cx="583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THINGSPEAK OUTPUT:</a:t>
            </a:r>
            <a:endParaRPr sz="3200">
              <a:solidFill>
                <a:schemeClr val="accent1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9518"/>
          <a:stretch/>
        </p:blipFill>
        <p:spPr>
          <a:xfrm>
            <a:off x="724800" y="1766150"/>
            <a:ext cx="8419200" cy="42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1153675" y="697900"/>
            <a:ext cx="564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11321" r="14389" t="0"/>
          <a:stretch/>
        </p:blipFill>
        <p:spPr>
          <a:xfrm>
            <a:off x="1153675" y="1435300"/>
            <a:ext cx="7145723" cy="43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99592" y="2708920"/>
            <a:ext cx="778720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80"/>
              <a:buNone/>
            </a:pPr>
            <a:r>
              <a:rPr b="1" lang="en-US" sz="6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 b="1" sz="6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753914" y="1267679"/>
            <a:ext cx="822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753914" y="2226551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Object detection plays a major role in security system.Now security systems are implemented in several places like office , hospitals, schools, colleges, parking lots,	 etc..In this project, we implemented an alarm system to detect objects  by measuring distance using Ultrasonic sensor also we monitored distance and count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on the cloud using Thingspeak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acts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 a cloud service provider.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15992" y="437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15992" y="1900657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Ultrasonic sensor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Jumper Wires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Connecting Wires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25633" y="-19942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PI: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296675" y="1073100"/>
            <a:ext cx="7032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Raspberry Pi is a low cost, credit-card sized computer that plugs into a computer monitor or TV, and uses a standard keyboard and mouse.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a capable little device that enables people of all ages to explore computing, and to learn how to program in languages like Scratch and Python.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capable of doing everything you’d expect a desktop computer to do, from browsing the internet and playing high-definition video, to making spreadsheets, word-processing, and playing games.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25" y="4310103"/>
            <a:ext cx="4032476" cy="23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55608" y="681487"/>
            <a:ext cx="8229600" cy="4676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SENSOR: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055850" y="1493550"/>
            <a:ext cx="78294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ultrasonic sensor is an electronic device that measures the distance of a target object by emitting ultrasonic sound waves, and converts the reflected sound into an electrical signal.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Ultrasonic waves travel faster than the speed of audible sound (i.e. the sound that humans can hear).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Ultrasonic sensors have two main components: the transmitter (which emits the sound using piezoelectric crystals) and the receiver (which encounters the sound after it has travelled to and from the target).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717" y="4082480"/>
            <a:ext cx="75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313" y="4311205"/>
            <a:ext cx="3094485" cy="197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884894" y="1283675"/>
            <a:ext cx="69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DIAGRAM:</a:t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311254" y="1997950"/>
            <a:ext cx="76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88" y="2137700"/>
            <a:ext cx="4852425" cy="3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939900" y="0"/>
            <a:ext cx="8229600" cy="5517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034025" y="551688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import time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import urllib2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import RPi.GPIO as GPIO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trig = 2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echo = 3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led1 = 17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led2 = 14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buzzer = 4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myapi="CNHNEA1BMIZA5O0W"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baseurl = "https://api.thingspeak.com/update?api_key=%s"%myapi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GPIO.setwarnings(False)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GPIO.setmode(GPIO.BCM)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GPIO.setup(trig,GPIO.OUT)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GPIO.setup(echo,GPIO.IN)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GPIO.setup(buzzer,GPIO.OUT)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GPIO.setup(led1,GPIO.OUT)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GPIO.setup(led2,GPIO.OUT)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854425" y="747750"/>
            <a:ext cx="7177200" cy="515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def read_distance():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alert =0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GPIO.output(trig,True)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time.sleep(1)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GPIO.output(trig,False)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pulse_st=time.time()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while GPIO.input(echo)==0: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pulse_st= time.time()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pulse_end=time.time()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while GPIO.input(echo)==1: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pulse_end=time.time()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pulse_durat = pulse_end - pulse_st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distance = pulse_durat*17150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distance = round(distance,2)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if(distance &lt;10):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alert=20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GPIO.output(buzzer,True)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GPIO.output(led2,False)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GPIO.output(led1,False)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</a:rPr>
              <a:t>        print("Danger Alert")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1107450" y="384575"/>
            <a:ext cx="6929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elif(distance&gt;10 and distance &lt;100):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alert=10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GPIO.output(buzzer,False)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print("Red Alert")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GPIO.output(led1,True)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GPIO.output(led2,False)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alert=5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GPIO.output(buzzer,False)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GPIO.output(led2,True)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GPIO.output(led1,False)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print("Normal")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distance,alertwhile True: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distance,alert = read_distance()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print(distance)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print(alert)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conn = urllib2.urlopen(baseurl+'&amp;field1=%f' %(distance)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+'&amp;field2=%f' %(alert)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conn.close()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time.sleep(0.5)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