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01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5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7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4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5218-13CC-4942-A4CC-94A172AF98C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4BB0-B1A0-4199-BA7C-5AFB82A8F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XzEpYRQAqT9OQ2C85WocNi/Untitled?node-id=1:2&amp;scaling=scale-down&amp;page-id=0:1&amp;starting-point-node-id=1: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765" y="1254034"/>
            <a:ext cx="8375469" cy="4400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>
                <a:latin typeface="Georgia" panose="02040502050405020303" pitchFamily="18" charset="0"/>
              </a:rPr>
              <a:t>    </a:t>
            </a:r>
            <a:r>
              <a:rPr lang="en-IN" sz="44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FIGMA PROJECT </a:t>
            </a:r>
          </a:p>
          <a:p>
            <a:pPr marL="0" indent="0">
              <a:buNone/>
            </a:pPr>
            <a:r>
              <a:rPr lang="en-IN" sz="44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 PHONE DIRECTORY</a:t>
            </a:r>
            <a:endParaRPr lang="en-IN" sz="44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84217" y="3004457"/>
            <a:ext cx="9849394" cy="6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0971" y="3566159"/>
            <a:ext cx="72890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Georgia" panose="02040502050405020303" pitchFamily="18" charset="0"/>
              </a:rPr>
              <a:t>Team Members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latin typeface="Georgia" panose="02040502050405020303" pitchFamily="18" charset="0"/>
              </a:rPr>
              <a:t>Rithikka.L.k</a:t>
            </a:r>
            <a:endParaRPr lang="en-IN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latin typeface="Georgia" panose="02040502050405020303" pitchFamily="18" charset="0"/>
              </a:rPr>
              <a:t>Reshhma.R</a:t>
            </a:r>
            <a:endParaRPr lang="en-IN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latin typeface="Georgia" panose="02040502050405020303" pitchFamily="18" charset="0"/>
              </a:rPr>
              <a:t>Nanditha.V</a:t>
            </a:r>
            <a:endParaRPr lang="en-IN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Georgia" panose="02040502050405020303" pitchFamily="18" charset="0"/>
              </a:rPr>
              <a:t>Mohamed </a:t>
            </a:r>
            <a:r>
              <a:rPr lang="en-IN" sz="2000" dirty="0" err="1" smtClean="0">
                <a:latin typeface="Georgia" panose="02040502050405020303" pitchFamily="18" charset="0"/>
              </a:rPr>
              <a:t>Ajmal.S</a:t>
            </a:r>
            <a:endParaRPr lang="en-IN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latin typeface="Georgia" panose="02040502050405020303" pitchFamily="18" charset="0"/>
              </a:rPr>
              <a:t>Lakshaya.M</a:t>
            </a:r>
            <a:endParaRPr lang="en-IN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latin typeface="Georgia" panose="02040502050405020303" pitchFamily="18" charset="0"/>
              </a:rPr>
              <a:t>Madhumitha.M</a:t>
            </a:r>
            <a:endParaRPr lang="en-IN" sz="2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48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60" y="1488815"/>
            <a:ext cx="7011378" cy="5029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1230" y="391884"/>
            <a:ext cx="986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Login page with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416083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28" y="1240620"/>
            <a:ext cx="7106642" cy="5029902"/>
          </a:xfrm>
        </p:spPr>
      </p:pic>
      <p:sp>
        <p:nvSpPr>
          <p:cNvPr id="5" name="TextBox 4"/>
          <p:cNvSpPr txBox="1"/>
          <p:nvPr/>
        </p:nvSpPr>
        <p:spPr>
          <a:xfrm>
            <a:off x="4600303" y="235132"/>
            <a:ext cx="510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Georgia" panose="02040502050405020303" pitchFamily="18" charset="0"/>
              </a:rPr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17704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456"/>
            <a:ext cx="12192000" cy="6466115"/>
          </a:xfrm>
        </p:spPr>
      </p:pic>
    </p:spTree>
    <p:extLst>
      <p:ext uri="{BB962C8B-B14F-4D97-AF65-F5344CB8AC3E}">
        <p14:creationId xmlns:p14="http://schemas.microsoft.com/office/powerpoint/2010/main" val="341699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7608" y="163369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Georgia" panose="02040502050405020303" pitchFamily="18" charset="0"/>
              </a:rPr>
              <a:t>Prototype</a:t>
            </a:r>
            <a:endParaRPr lang="en-IN" sz="32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708"/>
            <a:ext cx="12192000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862" y="2259874"/>
            <a:ext cx="8207829" cy="194636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https://www.figma.com/proto/XzEpYRQAqT9OQ2C85WocNi/Untitled?node-id=1%3A2&amp;scaling=scale-down&amp;page-id=0%3A1&amp;starting-point-node-id=1%3A2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41862" y="1149531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Project URL :</a:t>
            </a:r>
          </a:p>
        </p:txBody>
      </p:sp>
    </p:spTree>
    <p:extLst>
      <p:ext uri="{BB962C8B-B14F-4D97-AF65-F5344CB8AC3E}">
        <p14:creationId xmlns:p14="http://schemas.microsoft.com/office/powerpoint/2010/main" val="697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99</TotalTime>
  <Words>32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2022-11-03T15:01:37Z</dcterms:created>
  <dcterms:modified xsi:type="dcterms:W3CDTF">2022-11-04T10:38:04Z</dcterms:modified>
</cp:coreProperties>
</file>