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980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Face Recognition Plus Attendance Capture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55783"/>
            <a:ext cx="75564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app automates attendance using advanced face recognition technology.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291257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eliminates manual attendance marking, reducing errors and fraud risks.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2116"/>
            <a:ext cx="94022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Introduction and 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178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99015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Automates attendance via face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Removes manual errors and fraud opportunities.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9178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99015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Manual attendance is slow and prone to proxy faults.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Need a touchless, secure, efficient system.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849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338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411736"/>
            <a:ext cx="28841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Real-time Recognition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902154"/>
            <a:ext cx="289941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Instantly identify faces and mark attendance.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3338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4117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Data Security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902154"/>
            <a:ext cx="289941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safe storage and easy retrieval of records.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361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1139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604391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Simple, intuitive design for admins and users.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4683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Literature Review and Research Gap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04555"/>
            <a:ext cx="7556421" cy="1775698"/>
          </a:xfrm>
          <a:prstGeom prst="roundRect">
            <a:avLst>
              <a:gd name="adj" fmla="val 5365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338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Background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829407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Face recognition uses machine learning and computer vision.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4305657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in security and workforce systems.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107067"/>
            <a:ext cx="7556421" cy="1775698"/>
          </a:xfrm>
          <a:prstGeom prst="roundRect">
            <a:avLst>
              <a:gd name="adj" fmla="val 5365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Research Gap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28224" y="5831919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apps lack real-time processing.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6308169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anti-spoofing and open-source tailored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7105"/>
            <a:ext cx="6081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Methodology and Tools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2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Tools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400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with OpenCV, face_recognition, NumPy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33461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CSV files for data storage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5291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 webcams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832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41400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Encode known face images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33461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 live video and detect faces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5291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 attendance with timestamps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735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System Design and Architecture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831312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831312"/>
            <a:ext cx="30774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Load and Encode Faces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6620351" y="4412456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130534" y="4412456"/>
            <a:ext cx="28720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Capture Video Stream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6960632" y="4993600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470815" y="4993600"/>
            <a:ext cx="36755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Detect and Recognize Faces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7300913" y="5574744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811095" y="5574744"/>
            <a:ext cx="31975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Mark Attendance in CSV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84928"/>
            <a:ext cx="6761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Implementation Highlights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338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33763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117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Face Recognition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02154"/>
            <a:ext cx="289941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recognition with &lt;1 second latency.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713803" y="33338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98874" y="33763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50919" y="34117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Attendance Logging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50919" y="3902154"/>
            <a:ext cx="289941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 marking using CSV file.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361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8860" y="507861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139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04391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 video with clear bounding boxes and names.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7105"/>
            <a:ext cx="5948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Results and 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2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400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attendance for registered users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33461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Fast, seamless logging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5291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proxy attendance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832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41400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Lighting and camera quality impact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33461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Spoofing not prevented without anti-spoofing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5291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CSV limits scalability; databases recommended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9918"/>
            <a:ext cx="75492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Future Scope and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5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56817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Liveness detection for anti-spoofing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7627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cloud databases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95731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Mobile app integration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1518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multi-face and group attendance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475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Key Takeaways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056817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Face recognition improves attendance accuracy and efficiency.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4121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Reduces errors and proxy attendance significantly.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48544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work will boost security and scalability.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2025-05-13T17:38:19Z</dcterms:created>
  <dcterms:modified xsi:type="dcterms:W3CDTF">2025-05-13T17:38:19Z</dcterms:modified>
</cp:coreProperties>
</file>