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9" r:id="rId2"/>
    <p:sldId id="270" r:id="rId3"/>
    <p:sldId id="271" r:id="rId4"/>
    <p:sldId id="273" r:id="rId5"/>
    <p:sldId id="272" r:id="rId6"/>
    <p:sldId id="263" r:id="rId7"/>
    <p:sldId id="274" r:id="rId8"/>
    <p:sldId id="275" r:id="rId9"/>
    <p:sldId id="277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7" d="100"/>
          <a:sy n="77" d="100"/>
        </p:scale>
        <p:origin x="912" y="-245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098B0-0D7A-452E-AE70-A0C58D55B3DF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0288596-29FA-4E65-BBA4-772AAB9BBECA}">
      <dgm:prSet/>
      <dgm:spPr/>
      <dgm:t>
        <a:bodyPr/>
        <a:lstStyle/>
        <a:p>
          <a:r>
            <a:rPr lang="en-US"/>
            <a:t>01 Introduction</a:t>
          </a:r>
        </a:p>
      </dgm:t>
    </dgm:pt>
    <dgm:pt modelId="{CA0F3DC0-A08B-4200-A8FE-E7AA9AAB7365}" type="parTrans" cxnId="{6D69DCDC-E239-4FC1-8067-C6278F88084F}">
      <dgm:prSet/>
      <dgm:spPr/>
      <dgm:t>
        <a:bodyPr/>
        <a:lstStyle/>
        <a:p>
          <a:endParaRPr lang="en-US"/>
        </a:p>
      </dgm:t>
    </dgm:pt>
    <dgm:pt modelId="{219EE05D-2554-45F7-B89F-FBB2D4220774}" type="sibTrans" cxnId="{6D69DCDC-E239-4FC1-8067-C6278F88084F}">
      <dgm:prSet/>
      <dgm:spPr/>
      <dgm:t>
        <a:bodyPr/>
        <a:lstStyle/>
        <a:p>
          <a:endParaRPr lang="en-US"/>
        </a:p>
      </dgm:t>
    </dgm:pt>
    <dgm:pt modelId="{B3C4595A-1AA7-4BDE-B8F6-4F560A17B7CA}">
      <dgm:prSet/>
      <dgm:spPr/>
      <dgm:t>
        <a:bodyPr/>
        <a:lstStyle/>
        <a:p>
          <a:r>
            <a:rPr lang="en-US"/>
            <a:t>02 Study of Paper</a:t>
          </a:r>
        </a:p>
      </dgm:t>
    </dgm:pt>
    <dgm:pt modelId="{50E6EA65-99B8-47A7-B909-DC4632261D92}" type="parTrans" cxnId="{75AE7138-7BD4-4851-92DA-46BB786A8FA8}">
      <dgm:prSet/>
      <dgm:spPr/>
      <dgm:t>
        <a:bodyPr/>
        <a:lstStyle/>
        <a:p>
          <a:endParaRPr lang="en-US"/>
        </a:p>
      </dgm:t>
    </dgm:pt>
    <dgm:pt modelId="{DC0525EF-4CFB-4568-AABC-1301FBD34D5B}" type="sibTrans" cxnId="{75AE7138-7BD4-4851-92DA-46BB786A8FA8}">
      <dgm:prSet/>
      <dgm:spPr/>
      <dgm:t>
        <a:bodyPr/>
        <a:lstStyle/>
        <a:p>
          <a:endParaRPr lang="en-US"/>
        </a:p>
      </dgm:t>
    </dgm:pt>
    <dgm:pt modelId="{36FA176F-87E6-4DD1-8A68-FEFF185445BD}">
      <dgm:prSet/>
      <dgm:spPr/>
      <dgm:t>
        <a:bodyPr/>
        <a:lstStyle/>
        <a:p>
          <a:r>
            <a:rPr lang="en-US"/>
            <a:t>03 Summary</a:t>
          </a:r>
        </a:p>
      </dgm:t>
    </dgm:pt>
    <dgm:pt modelId="{57A2B04B-A993-4325-876B-6876D4055112}" type="parTrans" cxnId="{7E920750-C86D-450E-A74D-94F32FAC1F81}">
      <dgm:prSet/>
      <dgm:spPr/>
      <dgm:t>
        <a:bodyPr/>
        <a:lstStyle/>
        <a:p>
          <a:endParaRPr lang="en-US"/>
        </a:p>
      </dgm:t>
    </dgm:pt>
    <dgm:pt modelId="{6DBCFA9D-9915-437A-B17B-665845EC583C}" type="sibTrans" cxnId="{7E920750-C86D-450E-A74D-94F32FAC1F81}">
      <dgm:prSet/>
      <dgm:spPr/>
      <dgm:t>
        <a:bodyPr/>
        <a:lstStyle/>
        <a:p>
          <a:endParaRPr lang="en-US"/>
        </a:p>
      </dgm:t>
    </dgm:pt>
    <dgm:pt modelId="{DE9B94AF-6616-436D-ADF5-2646B868E430}">
      <dgm:prSet/>
      <dgm:spPr/>
      <dgm:t>
        <a:bodyPr/>
        <a:lstStyle/>
        <a:p>
          <a:r>
            <a:rPr lang="en-US"/>
            <a:t>04 Results</a:t>
          </a:r>
        </a:p>
      </dgm:t>
    </dgm:pt>
    <dgm:pt modelId="{DD10EF08-1EB9-46FD-9B35-2DF9174C63CB}" type="parTrans" cxnId="{2E9EFA65-ED2D-43D2-B356-499EF7157F3A}">
      <dgm:prSet/>
      <dgm:spPr/>
      <dgm:t>
        <a:bodyPr/>
        <a:lstStyle/>
        <a:p>
          <a:endParaRPr lang="en-US"/>
        </a:p>
      </dgm:t>
    </dgm:pt>
    <dgm:pt modelId="{2773BFB3-05B4-4F86-967D-414FCAF0F12D}" type="sibTrans" cxnId="{2E9EFA65-ED2D-43D2-B356-499EF7157F3A}">
      <dgm:prSet/>
      <dgm:spPr/>
      <dgm:t>
        <a:bodyPr/>
        <a:lstStyle/>
        <a:p>
          <a:endParaRPr lang="en-US"/>
        </a:p>
      </dgm:t>
    </dgm:pt>
    <dgm:pt modelId="{783844CD-1727-43A7-B9EA-0AB148CB9D67}">
      <dgm:prSet/>
      <dgm:spPr/>
      <dgm:t>
        <a:bodyPr/>
        <a:lstStyle/>
        <a:p>
          <a:r>
            <a:rPr lang="en-US"/>
            <a:t>05 Closing</a:t>
          </a:r>
        </a:p>
      </dgm:t>
    </dgm:pt>
    <dgm:pt modelId="{A9BB60BF-2BBC-4492-9AB5-4F0C437D5C35}" type="parTrans" cxnId="{8E2F5F63-1FD1-4CE8-BB6B-4DDFC456249B}">
      <dgm:prSet/>
      <dgm:spPr/>
      <dgm:t>
        <a:bodyPr/>
        <a:lstStyle/>
        <a:p>
          <a:endParaRPr lang="en-US"/>
        </a:p>
      </dgm:t>
    </dgm:pt>
    <dgm:pt modelId="{7D6E6BDF-947E-4CAA-9D3A-2E9AA8EFB49A}" type="sibTrans" cxnId="{8E2F5F63-1FD1-4CE8-BB6B-4DDFC456249B}">
      <dgm:prSet/>
      <dgm:spPr/>
      <dgm:t>
        <a:bodyPr/>
        <a:lstStyle/>
        <a:p>
          <a:endParaRPr lang="en-US"/>
        </a:p>
      </dgm:t>
    </dgm:pt>
    <dgm:pt modelId="{0EFC9641-02B8-4737-8E72-FF464532854D}" type="pres">
      <dgm:prSet presAssocID="{ED9098B0-0D7A-452E-AE70-A0C58D55B3DF}" presName="root" presStyleCnt="0">
        <dgm:presLayoutVars>
          <dgm:dir/>
          <dgm:resizeHandles val="exact"/>
        </dgm:presLayoutVars>
      </dgm:prSet>
      <dgm:spPr/>
    </dgm:pt>
    <dgm:pt modelId="{0F14EA70-5100-4C23-9D5D-625875E71F5D}" type="pres">
      <dgm:prSet presAssocID="{C0288596-29FA-4E65-BBA4-772AAB9BBECA}" presName="compNode" presStyleCnt="0"/>
      <dgm:spPr/>
    </dgm:pt>
    <dgm:pt modelId="{EF73B04F-5077-45BD-8B51-16EEA29D16A4}" type="pres">
      <dgm:prSet presAssocID="{C0288596-29FA-4E65-BBA4-772AAB9BBEC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tion2"/>
        </a:ext>
      </dgm:extLst>
    </dgm:pt>
    <dgm:pt modelId="{463CE609-E518-4D56-B58D-839A9827A151}" type="pres">
      <dgm:prSet presAssocID="{C0288596-29FA-4E65-BBA4-772AAB9BBECA}" presName="spaceRect" presStyleCnt="0"/>
      <dgm:spPr/>
    </dgm:pt>
    <dgm:pt modelId="{4DFA188B-0C63-4805-83DC-A12B4FD0B592}" type="pres">
      <dgm:prSet presAssocID="{C0288596-29FA-4E65-BBA4-772AAB9BBECA}" presName="textRect" presStyleLbl="revTx" presStyleIdx="0" presStyleCnt="5">
        <dgm:presLayoutVars>
          <dgm:chMax val="1"/>
          <dgm:chPref val="1"/>
        </dgm:presLayoutVars>
      </dgm:prSet>
      <dgm:spPr/>
    </dgm:pt>
    <dgm:pt modelId="{BEFAD7FB-7A12-4498-8803-53CF028D0C45}" type="pres">
      <dgm:prSet presAssocID="{219EE05D-2554-45F7-B89F-FBB2D4220774}" presName="sibTrans" presStyleCnt="0"/>
      <dgm:spPr/>
    </dgm:pt>
    <dgm:pt modelId="{62A12D0E-FCBD-434D-9666-D6E860FEBF58}" type="pres">
      <dgm:prSet presAssocID="{B3C4595A-1AA7-4BDE-B8F6-4F560A17B7CA}" presName="compNode" presStyleCnt="0"/>
      <dgm:spPr/>
    </dgm:pt>
    <dgm:pt modelId="{F0F56EAC-ABA1-4C09-8F62-FF5B9DF8A4BC}" type="pres">
      <dgm:prSet presAssocID="{B3C4595A-1AA7-4BDE-B8F6-4F560A17B7C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A7DB4B9-3CA2-4731-9CCE-5357475373D3}" type="pres">
      <dgm:prSet presAssocID="{B3C4595A-1AA7-4BDE-B8F6-4F560A17B7CA}" presName="spaceRect" presStyleCnt="0"/>
      <dgm:spPr/>
    </dgm:pt>
    <dgm:pt modelId="{5A6721A5-CE2E-4175-B47F-B83DAB742900}" type="pres">
      <dgm:prSet presAssocID="{B3C4595A-1AA7-4BDE-B8F6-4F560A17B7CA}" presName="textRect" presStyleLbl="revTx" presStyleIdx="1" presStyleCnt="5">
        <dgm:presLayoutVars>
          <dgm:chMax val="1"/>
          <dgm:chPref val="1"/>
        </dgm:presLayoutVars>
      </dgm:prSet>
      <dgm:spPr/>
    </dgm:pt>
    <dgm:pt modelId="{58BD3529-6413-4542-B279-ABA976C7BA97}" type="pres">
      <dgm:prSet presAssocID="{DC0525EF-4CFB-4568-AABC-1301FBD34D5B}" presName="sibTrans" presStyleCnt="0"/>
      <dgm:spPr/>
    </dgm:pt>
    <dgm:pt modelId="{9BDD9B12-25FA-49D5-AF47-8D1BFB83BCA0}" type="pres">
      <dgm:prSet presAssocID="{36FA176F-87E6-4DD1-8A68-FEFF185445BD}" presName="compNode" presStyleCnt="0"/>
      <dgm:spPr/>
    </dgm:pt>
    <dgm:pt modelId="{D49222DD-C5C5-4FC1-9432-70D052A00968}" type="pres">
      <dgm:prSet presAssocID="{36FA176F-87E6-4DD1-8A68-FEFF185445B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DACBF6-AF98-42E0-BAC8-126D80DB7A83}" type="pres">
      <dgm:prSet presAssocID="{36FA176F-87E6-4DD1-8A68-FEFF185445BD}" presName="spaceRect" presStyleCnt="0"/>
      <dgm:spPr/>
    </dgm:pt>
    <dgm:pt modelId="{9A30C405-5530-45FB-A1CC-0D5605FD3BC6}" type="pres">
      <dgm:prSet presAssocID="{36FA176F-87E6-4DD1-8A68-FEFF185445BD}" presName="textRect" presStyleLbl="revTx" presStyleIdx="2" presStyleCnt="5">
        <dgm:presLayoutVars>
          <dgm:chMax val="1"/>
          <dgm:chPref val="1"/>
        </dgm:presLayoutVars>
      </dgm:prSet>
      <dgm:spPr/>
    </dgm:pt>
    <dgm:pt modelId="{76726632-F43C-4343-976F-EEE8D8C390E8}" type="pres">
      <dgm:prSet presAssocID="{6DBCFA9D-9915-437A-B17B-665845EC583C}" presName="sibTrans" presStyleCnt="0"/>
      <dgm:spPr/>
    </dgm:pt>
    <dgm:pt modelId="{528F4CFE-8621-4832-BE98-9F9594CF52ED}" type="pres">
      <dgm:prSet presAssocID="{DE9B94AF-6616-436D-ADF5-2646B868E430}" presName="compNode" presStyleCnt="0"/>
      <dgm:spPr/>
    </dgm:pt>
    <dgm:pt modelId="{E6F02E50-E9CD-47B5-A6A6-FAFC28254A61}" type="pres">
      <dgm:prSet presAssocID="{DE9B94AF-6616-436D-ADF5-2646B868E4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D476CD3-261C-462A-970F-0C67E37FB281}" type="pres">
      <dgm:prSet presAssocID="{DE9B94AF-6616-436D-ADF5-2646B868E430}" presName="spaceRect" presStyleCnt="0"/>
      <dgm:spPr/>
    </dgm:pt>
    <dgm:pt modelId="{65A32DE3-3E8A-48A3-AE88-C5C038813879}" type="pres">
      <dgm:prSet presAssocID="{DE9B94AF-6616-436D-ADF5-2646B868E430}" presName="textRect" presStyleLbl="revTx" presStyleIdx="3" presStyleCnt="5">
        <dgm:presLayoutVars>
          <dgm:chMax val="1"/>
          <dgm:chPref val="1"/>
        </dgm:presLayoutVars>
      </dgm:prSet>
      <dgm:spPr/>
    </dgm:pt>
    <dgm:pt modelId="{CB619A16-8E13-4A41-A2FD-76324B706BDF}" type="pres">
      <dgm:prSet presAssocID="{2773BFB3-05B4-4F86-967D-414FCAF0F12D}" presName="sibTrans" presStyleCnt="0"/>
      <dgm:spPr/>
    </dgm:pt>
    <dgm:pt modelId="{9BBC7D12-70BF-4CB5-8B63-6A563279FE9A}" type="pres">
      <dgm:prSet presAssocID="{783844CD-1727-43A7-B9EA-0AB148CB9D67}" presName="compNode" presStyleCnt="0"/>
      <dgm:spPr/>
    </dgm:pt>
    <dgm:pt modelId="{CFDA6995-DFAF-492A-B55C-2DE69391EE55}" type="pres">
      <dgm:prSet presAssocID="{783844CD-1727-43A7-B9EA-0AB148CB9D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5940CBC-1EED-4E78-AB6D-8D8782C512DD}" type="pres">
      <dgm:prSet presAssocID="{783844CD-1727-43A7-B9EA-0AB148CB9D67}" presName="spaceRect" presStyleCnt="0"/>
      <dgm:spPr/>
    </dgm:pt>
    <dgm:pt modelId="{BECB938E-E427-4CAE-8D31-3843B2F9BE73}" type="pres">
      <dgm:prSet presAssocID="{783844CD-1727-43A7-B9EA-0AB148CB9D6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6F9CB0B-1D4D-426A-B727-C81F04304703}" type="presOf" srcId="{783844CD-1727-43A7-B9EA-0AB148CB9D67}" destId="{BECB938E-E427-4CAE-8D31-3843B2F9BE73}" srcOrd="0" destOrd="0" presId="urn:microsoft.com/office/officeart/2018/2/layout/IconLabelList"/>
    <dgm:cxn modelId="{1A0DD227-F291-4BEE-AFE0-C6224FEA8035}" type="presOf" srcId="{DE9B94AF-6616-436D-ADF5-2646B868E430}" destId="{65A32DE3-3E8A-48A3-AE88-C5C038813879}" srcOrd="0" destOrd="0" presId="urn:microsoft.com/office/officeart/2018/2/layout/IconLabelList"/>
    <dgm:cxn modelId="{75AE7138-7BD4-4851-92DA-46BB786A8FA8}" srcId="{ED9098B0-0D7A-452E-AE70-A0C58D55B3DF}" destId="{B3C4595A-1AA7-4BDE-B8F6-4F560A17B7CA}" srcOrd="1" destOrd="0" parTransId="{50E6EA65-99B8-47A7-B909-DC4632261D92}" sibTransId="{DC0525EF-4CFB-4568-AABC-1301FBD34D5B}"/>
    <dgm:cxn modelId="{8E2F5F63-1FD1-4CE8-BB6B-4DDFC456249B}" srcId="{ED9098B0-0D7A-452E-AE70-A0C58D55B3DF}" destId="{783844CD-1727-43A7-B9EA-0AB148CB9D67}" srcOrd="4" destOrd="0" parTransId="{A9BB60BF-2BBC-4492-9AB5-4F0C437D5C35}" sibTransId="{7D6E6BDF-947E-4CAA-9D3A-2E9AA8EFB49A}"/>
    <dgm:cxn modelId="{2E9EFA65-ED2D-43D2-B356-499EF7157F3A}" srcId="{ED9098B0-0D7A-452E-AE70-A0C58D55B3DF}" destId="{DE9B94AF-6616-436D-ADF5-2646B868E430}" srcOrd="3" destOrd="0" parTransId="{DD10EF08-1EB9-46FD-9B35-2DF9174C63CB}" sibTransId="{2773BFB3-05B4-4F86-967D-414FCAF0F12D}"/>
    <dgm:cxn modelId="{7E920750-C86D-450E-A74D-94F32FAC1F81}" srcId="{ED9098B0-0D7A-452E-AE70-A0C58D55B3DF}" destId="{36FA176F-87E6-4DD1-8A68-FEFF185445BD}" srcOrd="2" destOrd="0" parTransId="{57A2B04B-A993-4325-876B-6876D4055112}" sibTransId="{6DBCFA9D-9915-437A-B17B-665845EC583C}"/>
    <dgm:cxn modelId="{48B6BD70-DD71-4C02-AC7B-53C564056811}" type="presOf" srcId="{36FA176F-87E6-4DD1-8A68-FEFF185445BD}" destId="{9A30C405-5530-45FB-A1CC-0D5605FD3BC6}" srcOrd="0" destOrd="0" presId="urn:microsoft.com/office/officeart/2018/2/layout/IconLabelList"/>
    <dgm:cxn modelId="{709A4CB0-301B-4C19-A450-DB430E12B92B}" type="presOf" srcId="{B3C4595A-1AA7-4BDE-B8F6-4F560A17B7CA}" destId="{5A6721A5-CE2E-4175-B47F-B83DAB742900}" srcOrd="0" destOrd="0" presId="urn:microsoft.com/office/officeart/2018/2/layout/IconLabelList"/>
    <dgm:cxn modelId="{73DEC5B5-047A-4DA8-8266-A9D9B40BFF09}" type="presOf" srcId="{ED9098B0-0D7A-452E-AE70-A0C58D55B3DF}" destId="{0EFC9641-02B8-4737-8E72-FF464532854D}" srcOrd="0" destOrd="0" presId="urn:microsoft.com/office/officeart/2018/2/layout/IconLabelList"/>
    <dgm:cxn modelId="{6D69DCDC-E239-4FC1-8067-C6278F88084F}" srcId="{ED9098B0-0D7A-452E-AE70-A0C58D55B3DF}" destId="{C0288596-29FA-4E65-BBA4-772AAB9BBECA}" srcOrd="0" destOrd="0" parTransId="{CA0F3DC0-A08B-4200-A8FE-E7AA9AAB7365}" sibTransId="{219EE05D-2554-45F7-B89F-FBB2D4220774}"/>
    <dgm:cxn modelId="{9D57DCE1-7D12-4652-844A-FFAB3A9C8779}" type="presOf" srcId="{C0288596-29FA-4E65-BBA4-772AAB9BBECA}" destId="{4DFA188B-0C63-4805-83DC-A12B4FD0B592}" srcOrd="0" destOrd="0" presId="urn:microsoft.com/office/officeart/2018/2/layout/IconLabelList"/>
    <dgm:cxn modelId="{F38D6F62-30A6-46DA-B14C-9E6111FA2A85}" type="presParOf" srcId="{0EFC9641-02B8-4737-8E72-FF464532854D}" destId="{0F14EA70-5100-4C23-9D5D-625875E71F5D}" srcOrd="0" destOrd="0" presId="urn:microsoft.com/office/officeart/2018/2/layout/IconLabelList"/>
    <dgm:cxn modelId="{5FC69879-E2FA-49D6-9EEF-648FEA93B8B3}" type="presParOf" srcId="{0F14EA70-5100-4C23-9D5D-625875E71F5D}" destId="{EF73B04F-5077-45BD-8B51-16EEA29D16A4}" srcOrd="0" destOrd="0" presId="urn:microsoft.com/office/officeart/2018/2/layout/IconLabelList"/>
    <dgm:cxn modelId="{5C517EB0-2B84-45CE-BF76-760B83F8B333}" type="presParOf" srcId="{0F14EA70-5100-4C23-9D5D-625875E71F5D}" destId="{463CE609-E518-4D56-B58D-839A9827A151}" srcOrd="1" destOrd="0" presId="urn:microsoft.com/office/officeart/2018/2/layout/IconLabelList"/>
    <dgm:cxn modelId="{97B2DB37-438B-4FF4-ABD8-796F738D6949}" type="presParOf" srcId="{0F14EA70-5100-4C23-9D5D-625875E71F5D}" destId="{4DFA188B-0C63-4805-83DC-A12B4FD0B592}" srcOrd="2" destOrd="0" presId="urn:microsoft.com/office/officeart/2018/2/layout/IconLabelList"/>
    <dgm:cxn modelId="{3D1BD614-B394-443E-803D-45A4B2B4575E}" type="presParOf" srcId="{0EFC9641-02B8-4737-8E72-FF464532854D}" destId="{BEFAD7FB-7A12-4498-8803-53CF028D0C45}" srcOrd="1" destOrd="0" presId="urn:microsoft.com/office/officeart/2018/2/layout/IconLabelList"/>
    <dgm:cxn modelId="{3005D659-CB0A-4B88-8EC0-A74BD20C4BCF}" type="presParOf" srcId="{0EFC9641-02B8-4737-8E72-FF464532854D}" destId="{62A12D0E-FCBD-434D-9666-D6E860FEBF58}" srcOrd="2" destOrd="0" presId="urn:microsoft.com/office/officeart/2018/2/layout/IconLabelList"/>
    <dgm:cxn modelId="{A017C352-97CE-4342-9376-ACB935843C1F}" type="presParOf" srcId="{62A12D0E-FCBD-434D-9666-D6E860FEBF58}" destId="{F0F56EAC-ABA1-4C09-8F62-FF5B9DF8A4BC}" srcOrd="0" destOrd="0" presId="urn:microsoft.com/office/officeart/2018/2/layout/IconLabelList"/>
    <dgm:cxn modelId="{09110C7B-6F96-4B1A-93AD-4D3680B01F14}" type="presParOf" srcId="{62A12D0E-FCBD-434D-9666-D6E860FEBF58}" destId="{0A7DB4B9-3CA2-4731-9CCE-5357475373D3}" srcOrd="1" destOrd="0" presId="urn:microsoft.com/office/officeart/2018/2/layout/IconLabelList"/>
    <dgm:cxn modelId="{59E9D637-B59B-4884-BBB1-D875EF55BE99}" type="presParOf" srcId="{62A12D0E-FCBD-434D-9666-D6E860FEBF58}" destId="{5A6721A5-CE2E-4175-B47F-B83DAB742900}" srcOrd="2" destOrd="0" presId="urn:microsoft.com/office/officeart/2018/2/layout/IconLabelList"/>
    <dgm:cxn modelId="{F9BD81DF-D2DB-4105-8640-CEAF6165D412}" type="presParOf" srcId="{0EFC9641-02B8-4737-8E72-FF464532854D}" destId="{58BD3529-6413-4542-B279-ABA976C7BA97}" srcOrd="3" destOrd="0" presId="urn:microsoft.com/office/officeart/2018/2/layout/IconLabelList"/>
    <dgm:cxn modelId="{2EBDC1C4-E31F-4134-90EC-019D4993B304}" type="presParOf" srcId="{0EFC9641-02B8-4737-8E72-FF464532854D}" destId="{9BDD9B12-25FA-49D5-AF47-8D1BFB83BCA0}" srcOrd="4" destOrd="0" presId="urn:microsoft.com/office/officeart/2018/2/layout/IconLabelList"/>
    <dgm:cxn modelId="{190FD479-531C-431C-A1A3-754C1291FD10}" type="presParOf" srcId="{9BDD9B12-25FA-49D5-AF47-8D1BFB83BCA0}" destId="{D49222DD-C5C5-4FC1-9432-70D052A00968}" srcOrd="0" destOrd="0" presId="urn:microsoft.com/office/officeart/2018/2/layout/IconLabelList"/>
    <dgm:cxn modelId="{D7F4404E-2B93-4BD0-98E8-02813AD8B0B8}" type="presParOf" srcId="{9BDD9B12-25FA-49D5-AF47-8D1BFB83BCA0}" destId="{68DACBF6-AF98-42E0-BAC8-126D80DB7A83}" srcOrd="1" destOrd="0" presId="urn:microsoft.com/office/officeart/2018/2/layout/IconLabelList"/>
    <dgm:cxn modelId="{CDB1287F-4D18-4FDF-A1E3-B67D5924B290}" type="presParOf" srcId="{9BDD9B12-25FA-49D5-AF47-8D1BFB83BCA0}" destId="{9A30C405-5530-45FB-A1CC-0D5605FD3BC6}" srcOrd="2" destOrd="0" presId="urn:microsoft.com/office/officeart/2018/2/layout/IconLabelList"/>
    <dgm:cxn modelId="{2B3320BD-8689-400B-AB54-BF04ADD1BCEA}" type="presParOf" srcId="{0EFC9641-02B8-4737-8E72-FF464532854D}" destId="{76726632-F43C-4343-976F-EEE8D8C390E8}" srcOrd="5" destOrd="0" presId="urn:microsoft.com/office/officeart/2018/2/layout/IconLabelList"/>
    <dgm:cxn modelId="{6661E2E3-CC24-424F-8569-13A93B8D61C1}" type="presParOf" srcId="{0EFC9641-02B8-4737-8E72-FF464532854D}" destId="{528F4CFE-8621-4832-BE98-9F9594CF52ED}" srcOrd="6" destOrd="0" presId="urn:microsoft.com/office/officeart/2018/2/layout/IconLabelList"/>
    <dgm:cxn modelId="{F22C73AA-CAA4-4D73-AE74-79143D3E1AC7}" type="presParOf" srcId="{528F4CFE-8621-4832-BE98-9F9594CF52ED}" destId="{E6F02E50-E9CD-47B5-A6A6-FAFC28254A61}" srcOrd="0" destOrd="0" presId="urn:microsoft.com/office/officeart/2018/2/layout/IconLabelList"/>
    <dgm:cxn modelId="{0C0B1BE3-6E86-47A6-AA44-EC234D4882D9}" type="presParOf" srcId="{528F4CFE-8621-4832-BE98-9F9594CF52ED}" destId="{8D476CD3-261C-462A-970F-0C67E37FB281}" srcOrd="1" destOrd="0" presId="urn:microsoft.com/office/officeart/2018/2/layout/IconLabelList"/>
    <dgm:cxn modelId="{B674CEB8-30FC-4F68-80CB-EF9DA2019E19}" type="presParOf" srcId="{528F4CFE-8621-4832-BE98-9F9594CF52ED}" destId="{65A32DE3-3E8A-48A3-AE88-C5C038813879}" srcOrd="2" destOrd="0" presId="urn:microsoft.com/office/officeart/2018/2/layout/IconLabelList"/>
    <dgm:cxn modelId="{96077F63-20B9-4DA1-A9A4-53AEF8C72C61}" type="presParOf" srcId="{0EFC9641-02B8-4737-8E72-FF464532854D}" destId="{CB619A16-8E13-4A41-A2FD-76324B706BDF}" srcOrd="7" destOrd="0" presId="urn:microsoft.com/office/officeart/2018/2/layout/IconLabelList"/>
    <dgm:cxn modelId="{6A3B23CC-82BA-4B94-A1B2-4B09745F806C}" type="presParOf" srcId="{0EFC9641-02B8-4737-8E72-FF464532854D}" destId="{9BBC7D12-70BF-4CB5-8B63-6A563279FE9A}" srcOrd="8" destOrd="0" presId="urn:microsoft.com/office/officeart/2018/2/layout/IconLabelList"/>
    <dgm:cxn modelId="{27F13A72-01E8-4988-AAEF-4275FBC50EE7}" type="presParOf" srcId="{9BBC7D12-70BF-4CB5-8B63-6A563279FE9A}" destId="{CFDA6995-DFAF-492A-B55C-2DE69391EE55}" srcOrd="0" destOrd="0" presId="urn:microsoft.com/office/officeart/2018/2/layout/IconLabelList"/>
    <dgm:cxn modelId="{83F9636C-5533-4C06-8BC5-23AA816C3DAF}" type="presParOf" srcId="{9BBC7D12-70BF-4CB5-8B63-6A563279FE9A}" destId="{45940CBC-1EED-4E78-AB6D-8D8782C512DD}" srcOrd="1" destOrd="0" presId="urn:microsoft.com/office/officeart/2018/2/layout/IconLabelList"/>
    <dgm:cxn modelId="{60A08602-A5FE-49FC-8BE2-AA0BD540A784}" type="presParOf" srcId="{9BBC7D12-70BF-4CB5-8B63-6A563279FE9A}" destId="{BECB938E-E427-4CAE-8D31-3843B2F9BE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3B04F-5077-45BD-8B51-16EEA29D16A4}">
      <dsp:nvSpPr>
        <dsp:cNvPr id="0" name=""/>
        <dsp:cNvSpPr/>
      </dsp:nvSpPr>
      <dsp:spPr>
        <a:xfrm>
          <a:off x="464282" y="807923"/>
          <a:ext cx="757001" cy="757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A188B-0C63-4805-83DC-A12B4FD0B592}">
      <dsp:nvSpPr>
        <dsp:cNvPr id="0" name=""/>
        <dsp:cNvSpPr/>
      </dsp:nvSpPr>
      <dsp:spPr>
        <a:xfrm>
          <a:off x="1670" y="1860031"/>
          <a:ext cx="1682226" cy="6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01 Introduction</a:t>
          </a:r>
        </a:p>
      </dsp:txBody>
      <dsp:txXfrm>
        <a:off x="1670" y="1860031"/>
        <a:ext cx="1682226" cy="672890"/>
      </dsp:txXfrm>
    </dsp:sp>
    <dsp:sp modelId="{F0F56EAC-ABA1-4C09-8F62-FF5B9DF8A4BC}">
      <dsp:nvSpPr>
        <dsp:cNvPr id="0" name=""/>
        <dsp:cNvSpPr/>
      </dsp:nvSpPr>
      <dsp:spPr>
        <a:xfrm>
          <a:off x="2440899" y="807923"/>
          <a:ext cx="757001" cy="757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721A5-CE2E-4175-B47F-B83DAB742900}">
      <dsp:nvSpPr>
        <dsp:cNvPr id="0" name=""/>
        <dsp:cNvSpPr/>
      </dsp:nvSpPr>
      <dsp:spPr>
        <a:xfrm>
          <a:off x="1978286" y="1860031"/>
          <a:ext cx="1682226" cy="6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02 Study of Paper</a:t>
          </a:r>
        </a:p>
      </dsp:txBody>
      <dsp:txXfrm>
        <a:off x="1978286" y="1860031"/>
        <a:ext cx="1682226" cy="672890"/>
      </dsp:txXfrm>
    </dsp:sp>
    <dsp:sp modelId="{D49222DD-C5C5-4FC1-9432-70D052A00968}">
      <dsp:nvSpPr>
        <dsp:cNvPr id="0" name=""/>
        <dsp:cNvSpPr/>
      </dsp:nvSpPr>
      <dsp:spPr>
        <a:xfrm>
          <a:off x="4417515" y="807923"/>
          <a:ext cx="757001" cy="757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0C405-5530-45FB-A1CC-0D5605FD3BC6}">
      <dsp:nvSpPr>
        <dsp:cNvPr id="0" name=""/>
        <dsp:cNvSpPr/>
      </dsp:nvSpPr>
      <dsp:spPr>
        <a:xfrm>
          <a:off x="3954902" y="1860031"/>
          <a:ext cx="1682226" cy="6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03 Summary</a:t>
          </a:r>
        </a:p>
      </dsp:txBody>
      <dsp:txXfrm>
        <a:off x="3954902" y="1860031"/>
        <a:ext cx="1682226" cy="672890"/>
      </dsp:txXfrm>
    </dsp:sp>
    <dsp:sp modelId="{E6F02E50-E9CD-47B5-A6A6-FAFC28254A61}">
      <dsp:nvSpPr>
        <dsp:cNvPr id="0" name=""/>
        <dsp:cNvSpPr/>
      </dsp:nvSpPr>
      <dsp:spPr>
        <a:xfrm>
          <a:off x="1452590" y="2953478"/>
          <a:ext cx="757001" cy="7570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32DE3-3E8A-48A3-AE88-C5C038813879}">
      <dsp:nvSpPr>
        <dsp:cNvPr id="0" name=""/>
        <dsp:cNvSpPr/>
      </dsp:nvSpPr>
      <dsp:spPr>
        <a:xfrm>
          <a:off x="989978" y="4005585"/>
          <a:ext cx="1682226" cy="6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04 Results</a:t>
          </a:r>
        </a:p>
      </dsp:txBody>
      <dsp:txXfrm>
        <a:off x="989978" y="4005585"/>
        <a:ext cx="1682226" cy="672890"/>
      </dsp:txXfrm>
    </dsp:sp>
    <dsp:sp modelId="{CFDA6995-DFAF-492A-B55C-2DE69391EE55}">
      <dsp:nvSpPr>
        <dsp:cNvPr id="0" name=""/>
        <dsp:cNvSpPr/>
      </dsp:nvSpPr>
      <dsp:spPr>
        <a:xfrm>
          <a:off x="3429207" y="2953478"/>
          <a:ext cx="757001" cy="7570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B938E-E427-4CAE-8D31-3843B2F9BE73}">
      <dsp:nvSpPr>
        <dsp:cNvPr id="0" name=""/>
        <dsp:cNvSpPr/>
      </dsp:nvSpPr>
      <dsp:spPr>
        <a:xfrm>
          <a:off x="2966594" y="4005585"/>
          <a:ext cx="1682226" cy="6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05 Closing</a:t>
          </a:r>
        </a:p>
      </dsp:txBody>
      <dsp:txXfrm>
        <a:off x="2966594" y="4005585"/>
        <a:ext cx="1682226" cy="672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7/22/2021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0791" y="1628800"/>
            <a:ext cx="12144098" cy="1296144"/>
          </a:xfrm>
        </p:spPr>
        <p:txBody>
          <a:bodyPr>
            <a:noAutofit/>
          </a:bodyPr>
          <a:lstStyle/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Impacts of intelligent automation</a:t>
            </a:r>
            <a:b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</a:b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(ai AND RPA)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508305" y="6093296"/>
            <a:ext cx="4680520" cy="360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Presented by :- Ritik Nandanwar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772" y="3069332"/>
            <a:ext cx="3886200" cy="719336"/>
          </a:xfrm>
        </p:spPr>
        <p:txBody>
          <a:bodyPr anchor="b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	  Index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F6ABD8A6-6241-4ADC-9878-ADAB9CCEE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339625"/>
              </p:ext>
            </p:extLst>
          </p:nvPr>
        </p:nvGraphicFramePr>
        <p:xfrm>
          <a:off x="5865814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33279" y="1888435"/>
            <a:ext cx="10955546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Intelligent automation incorporates recent advances in technology to    manage and improve business processes automatically and continuously .Constituent component of intelligent automation include: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AI/Machine Learning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Robotic Process Automation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Natural Language 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 Predictive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05D09-6E91-4779-8E76-914BE2E1C100}"/>
              </a:ext>
            </a:extLst>
          </p:cNvPr>
          <p:cNvSpPr txBox="1"/>
          <p:nvPr/>
        </p:nvSpPr>
        <p:spPr>
          <a:xfrm>
            <a:off x="0" y="908720"/>
            <a:ext cx="5590356" cy="7017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		</a:t>
            </a:r>
            <a:r>
              <a:rPr lang="en-US" sz="3600" b="1" dirty="0">
                <a:latin typeface="Biome Light" panose="020B0303030204020804" pitchFamily="34" charset="0"/>
                <a:cs typeface="Biome Light" panose="020B0303030204020804" pitchFamily="34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24AC5-4AAD-4184-8B8F-90723BEBB277}"/>
              </a:ext>
            </a:extLst>
          </p:cNvPr>
          <p:cNvSpPr txBox="1"/>
          <p:nvPr/>
        </p:nvSpPr>
        <p:spPr>
          <a:xfrm>
            <a:off x="5637212" y="2971800"/>
            <a:ext cx="914400" cy="9144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05769-4033-44D8-87CE-46D1AB194F7F}"/>
              </a:ext>
            </a:extLst>
          </p:cNvPr>
          <p:cNvSpPr txBox="1"/>
          <p:nvPr/>
        </p:nvSpPr>
        <p:spPr>
          <a:xfrm>
            <a:off x="1233279" y="626165"/>
            <a:ext cx="2304256" cy="1311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1A29F0-7356-4788-9153-13C26BBC2F47}"/>
              </a:ext>
            </a:extLst>
          </p:cNvPr>
          <p:cNvSpPr txBox="1"/>
          <p:nvPr/>
        </p:nvSpPr>
        <p:spPr>
          <a:xfrm>
            <a:off x="1125860" y="1628800"/>
            <a:ext cx="10657184" cy="44135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We all are known how the technology is changing by now a days, namely if we considered in Industry there is trending heading called Automation or says Artificial Intelligence.</a:t>
            </a:r>
          </a:p>
          <a:p>
            <a:pPr marL="457200" indent="-4572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457200" indent="-4572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Everyone talks about it, so main reason of this case study is to study, learn and </a:t>
            </a:r>
            <a:r>
              <a:rPr lang="en-US" sz="24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analyse</a:t>
            </a: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 the will and woe’s of the Automation.</a:t>
            </a:r>
          </a:p>
          <a:p>
            <a:pPr marL="457200" indent="-4572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457200" indent="-4572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In case study provided by side, It consists of the all various consequences due to Intelligent Automation.</a:t>
            </a:r>
          </a:p>
          <a:p>
            <a:pPr marL="342900" indent="-3429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701924" y="1124744"/>
            <a:ext cx="9721082" cy="583556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3600" b="1" dirty="0">
                <a:latin typeface="Biome Light" panose="020B0303030204020804" pitchFamily="34" charset="0"/>
                <a:cs typeface="Biome Light" panose="020B0303030204020804" pitchFamily="34" charset="0"/>
              </a:rPr>
              <a:t>Study of Paper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05EEB-781D-4188-B601-BBCDD2BEAB5A}"/>
              </a:ext>
            </a:extLst>
          </p:cNvPr>
          <p:cNvSpPr txBox="1"/>
          <p:nvPr/>
        </p:nvSpPr>
        <p:spPr>
          <a:xfrm>
            <a:off x="1413892" y="764704"/>
            <a:ext cx="2146648" cy="1311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07AE7-2826-4CB6-BB1A-E6567167C684}"/>
              </a:ext>
            </a:extLst>
          </p:cNvPr>
          <p:cNvSpPr txBox="1"/>
          <p:nvPr/>
        </p:nvSpPr>
        <p:spPr>
          <a:xfrm>
            <a:off x="1269876" y="1916832"/>
            <a:ext cx="10729192" cy="60755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Firstly, the research paper named “The strategic impacts of Intelligent Automation for knowledge and service work: An interdisciplinary review” provides the impacts of IA on the </a:t>
            </a:r>
            <a:r>
              <a:rPr lang="en-US" sz="2400" dirty="0" err="1">
                <a:latin typeface="Biome Light" panose="020B0303030204020804" pitchFamily="34" charset="0"/>
                <a:cs typeface="Biome Light" panose="020B0303030204020804" pitchFamily="34" charset="0"/>
              </a:rPr>
              <a:t>Indsutry</a:t>
            </a: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 on the basis of </a:t>
            </a:r>
            <a:r>
              <a:rPr lang="en-US" sz="2400">
                <a:latin typeface="Biome Light" panose="020B0303030204020804" pitchFamily="34" charset="0"/>
                <a:cs typeface="Biome Light" panose="020B0303030204020804" pitchFamily="34" charset="0"/>
              </a:rPr>
              <a:t>statastics</a:t>
            </a: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 and data, collected in recent years.</a:t>
            </a:r>
          </a:p>
          <a:p>
            <a:pPr marL="342900" indent="-3429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They also come with answer of the questions which are core of the research paper.</a:t>
            </a:r>
          </a:p>
          <a:p>
            <a:pPr marL="342900" indent="-3429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Secondly, the research paper named “</a:t>
            </a:r>
            <a:r>
              <a:rPr lang="en-US" sz="2400" dirty="0"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Impact of Artificial Intelligence on Businesses: from Research, Innovation, Market Deployment to Future Shifts in Business Models” </a:t>
            </a:r>
            <a:r>
              <a:rPr lang="en-US" sz="2400" dirty="0">
                <a:latin typeface="Biome Light" panose="020B0303030204020804" pitchFamily="34" charset="0"/>
                <a:cs typeface="Biome Light" panose="020B0303030204020804" pitchFamily="34" charset="0"/>
              </a:rPr>
              <a:t>in which there is discussion of the how the IA changes the human visualization regards the technology.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4BE46A-FAF7-428E-8D57-370AF02B8A44}"/>
              </a:ext>
            </a:extLst>
          </p:cNvPr>
          <p:cNvSpPr txBox="1"/>
          <p:nvPr/>
        </p:nvSpPr>
        <p:spPr>
          <a:xfrm>
            <a:off x="1413892" y="1144707"/>
            <a:ext cx="9001000" cy="57431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By reding the research papers, blogs and documents with regards of the topic I can say that there is an always  good and bad side of the Intelligent Automation.</a:t>
            </a:r>
          </a:p>
          <a:p>
            <a:pPr marL="342900" indent="-3429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Though both papers consist well structured information. All information in it is all around the </a:t>
            </a:r>
            <a:r>
              <a:rPr lang="en-US" sz="2400" dirty="0" err="1"/>
              <a:t>statastics</a:t>
            </a:r>
            <a:r>
              <a:rPr lang="en-US" sz="2400" dirty="0"/>
              <a:t>, data and images. Which are the base of the paper.</a:t>
            </a:r>
          </a:p>
          <a:p>
            <a:pPr marL="342900" indent="-3429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Covering the history of title to future of title everything is well explained in the researches.</a:t>
            </a:r>
          </a:p>
          <a:p>
            <a:pPr marL="342900" indent="-342900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5ADA17-0816-4305-8E6C-9967D2A30A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17611" y="2564904"/>
            <a:ext cx="4220305" cy="392363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853B5FA-D6B1-4837-A1E4-7F7E1E451C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897705" y="2564905"/>
            <a:ext cx="4829081" cy="3923630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00376F-10EE-4E2E-88F2-7451546E8145}"/>
              </a:ext>
            </a:extLst>
          </p:cNvPr>
          <p:cNvSpPr txBox="1"/>
          <p:nvPr/>
        </p:nvSpPr>
        <p:spPr>
          <a:xfrm>
            <a:off x="6254351" y="1562814"/>
            <a:ext cx="4608512" cy="7571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 this Graph we can see the job lost due to automation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09EBD-FB24-4219-984C-93844E904EF3}"/>
              </a:ext>
            </a:extLst>
          </p:cNvPr>
          <p:cNvSpPr txBox="1"/>
          <p:nvPr/>
        </p:nvSpPr>
        <p:spPr>
          <a:xfrm>
            <a:off x="1093304" y="1580322"/>
            <a:ext cx="4726779" cy="7695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Below we can see that allover there is an </a:t>
            </a:r>
            <a:r>
              <a:rPr lang="en-US" sz="2400" dirty="0" err="1"/>
              <a:t>increament</a:t>
            </a:r>
            <a:r>
              <a:rPr lang="en-US" sz="2400" dirty="0"/>
              <a:t> in jobs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14C1B5-9E8D-4A75-AC81-05457A2D3EDC}"/>
              </a:ext>
            </a:extLst>
          </p:cNvPr>
          <p:cNvSpPr txBox="1"/>
          <p:nvPr/>
        </p:nvSpPr>
        <p:spPr>
          <a:xfrm>
            <a:off x="1413892" y="756876"/>
            <a:ext cx="7396743" cy="5909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atin typeface="Biome Light" panose="020B0303030204020804" pitchFamily="34" charset="0"/>
                <a:cs typeface="Biome Light" panose="020B0303030204020804" pitchFamily="34" charset="0"/>
              </a:rPr>
              <a:t>Summary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6E1768-C31F-4F15-B126-D0CA57426A09}"/>
              </a:ext>
            </a:extLst>
          </p:cNvPr>
          <p:cNvSpPr txBox="1"/>
          <p:nvPr/>
        </p:nvSpPr>
        <p:spPr>
          <a:xfrm>
            <a:off x="1120383" y="404605"/>
            <a:ext cx="1800200" cy="1311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852" y="1700808"/>
            <a:ext cx="11017224" cy="51571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After studying the information about topic from several location, I can say that Intelligent Automation made an lethal impact on our life and  Industry also.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Allover Increasing the employment in the field of Automation.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Reducing the man-effort and increasing the efficient work in terms of machine work. Increasing the production results in the increasing the economy and funding.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is becoming second oxygen for company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also increase the students involvement in field of study related to the Automation.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8D5C4-783E-4C1A-B0B3-401C0C52A086}"/>
              </a:ext>
            </a:extLst>
          </p:cNvPr>
          <p:cNvSpPr txBox="1"/>
          <p:nvPr/>
        </p:nvSpPr>
        <p:spPr>
          <a:xfrm>
            <a:off x="1209803" y="517672"/>
            <a:ext cx="1644249" cy="1311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570A3-D2B6-4052-8546-501193D75AF7}"/>
              </a:ext>
            </a:extLst>
          </p:cNvPr>
          <p:cNvSpPr txBox="1"/>
          <p:nvPr/>
        </p:nvSpPr>
        <p:spPr>
          <a:xfrm>
            <a:off x="1571422" y="877771"/>
            <a:ext cx="4032448" cy="5909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atin typeface="Biome Light" panose="020B0303030204020804" pitchFamily="34" charset="0"/>
                <a:cs typeface="Biome Light" panose="020B0303030204020804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7612" y="1828800"/>
            <a:ext cx="4708734" cy="43434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Thanks for your support sir without your guidance  and help this case study was difficult   for me to do. </a:t>
            </a:r>
          </a:p>
          <a:p>
            <a:pPr marL="45720" indent="0">
              <a:buNone/>
            </a:pP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I am looking forward to working on further projects</a:t>
            </a:r>
          </a:p>
          <a:p>
            <a:pPr marL="45720" indent="0">
              <a:buNone/>
            </a:pPr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45720" indent="0">
              <a:buNone/>
            </a:pPr>
            <a:endParaRPr lang="en-US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45720" indent="0">
              <a:buNone/>
            </a:pP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Ritik</a:t>
            </a:r>
          </a:p>
          <a:p>
            <a:pPr marL="45720" indent="0">
              <a:buNone/>
            </a:pPr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2018bcs111@sggs.ac.in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5BB2D9-C65D-4913-86C5-5CEF5665B3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26346" y="1700808"/>
            <a:ext cx="6144730" cy="44574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CC662F-4784-4A45-918F-5F21D7C0E664}"/>
              </a:ext>
            </a:extLst>
          </p:cNvPr>
          <p:cNvSpPr txBox="1"/>
          <p:nvPr/>
        </p:nvSpPr>
        <p:spPr>
          <a:xfrm>
            <a:off x="1217612" y="529938"/>
            <a:ext cx="3024336" cy="1311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E7E1A-0EEA-4D4A-8260-9E2ADB244246}"/>
              </a:ext>
            </a:extLst>
          </p:cNvPr>
          <p:cNvSpPr txBox="1"/>
          <p:nvPr/>
        </p:nvSpPr>
        <p:spPr>
          <a:xfrm>
            <a:off x="1469640" y="890036"/>
            <a:ext cx="2520280" cy="5909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atin typeface="Biome Light" panose="020B0303030204020804" pitchFamily="34" charset="0"/>
                <a:cs typeface="Biome Light" panose="020B0303030204020804" pitchFamily="34" charset="0"/>
              </a:rPr>
              <a:t>Closing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06883-AB20-44E7-B8D9-DC2E7B79A544}"/>
              </a:ext>
            </a:extLst>
          </p:cNvPr>
          <p:cNvSpPr txBox="1"/>
          <p:nvPr/>
        </p:nvSpPr>
        <p:spPr>
          <a:xfrm>
            <a:off x="245504" y="6599468"/>
            <a:ext cx="2448272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latin typeface="Biome Light" panose="020B0303030204020804" pitchFamily="34" charset="0"/>
                <a:cs typeface="Biome Light" panose="020B0303030204020804" pitchFamily="34" charset="0"/>
              </a:rPr>
              <a:t>14/12/2020</a:t>
            </a:r>
          </a:p>
        </p:txBody>
      </p:sp>
    </p:spTree>
    <p:extLst>
      <p:ext uri="{BB962C8B-B14F-4D97-AF65-F5344CB8AC3E}">
        <p14:creationId xmlns:p14="http://schemas.microsoft.com/office/powerpoint/2010/main" val="37323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595</Words>
  <Application>Microsoft Office PowerPoint</Application>
  <PresentationFormat>Custom</PresentationFormat>
  <Paragraphs>82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Biome Light</vt:lpstr>
      <vt:lpstr>Century Gothic</vt:lpstr>
      <vt:lpstr>Wingdings</vt:lpstr>
      <vt:lpstr>World country report presentation</vt:lpstr>
      <vt:lpstr>Impacts of intelligent automation  (ai AND RPA)</vt:lpstr>
      <vt:lpstr>   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intelligent automation  (ai AND RPA)</dc:title>
  <dc:creator>Ritik Nandanwar</dc:creator>
  <cp:lastModifiedBy>Ritik Nandanwar</cp:lastModifiedBy>
  <cp:revision>10</cp:revision>
  <dcterms:created xsi:type="dcterms:W3CDTF">2020-12-14T04:12:35Z</dcterms:created>
  <dcterms:modified xsi:type="dcterms:W3CDTF">2021-07-22T05:20:49Z</dcterms:modified>
</cp:coreProperties>
</file>