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8FA8B-EFBF-461F-8C27-00CA2BDA224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15031-EFCA-48A7-9788-AA6202085DAF}">
      <dgm:prSet/>
      <dgm:spPr/>
      <dgm:t>
        <a:bodyPr/>
        <a:lstStyle/>
        <a:p>
          <a:r>
            <a:rPr lang="en-US" dirty="0"/>
            <a:t>Automation or automatic control is the use of various control systems for operating equipment such as machinery, processes in factories, boilers and </a:t>
          </a:r>
          <a:r>
            <a:rPr lang="en-US"/>
            <a:t>heat  </a:t>
          </a:r>
          <a:r>
            <a:rPr lang="en-US" dirty="0"/>
            <a:t>treating ovens, switching on telephone networks, steering and stabilization of ships, aircraft and other applications and vehicles with minimal or reduced human intervention.</a:t>
          </a:r>
        </a:p>
      </dgm:t>
    </dgm:pt>
    <dgm:pt modelId="{6E92A0E8-478E-43E1-8128-E4F2480D715E}" type="parTrans" cxnId="{20A2A1B5-7B90-42EA-A9AE-54E8CFC10646}">
      <dgm:prSet/>
      <dgm:spPr/>
      <dgm:t>
        <a:bodyPr/>
        <a:lstStyle/>
        <a:p>
          <a:endParaRPr lang="en-US"/>
        </a:p>
      </dgm:t>
    </dgm:pt>
    <dgm:pt modelId="{143988C6-093D-4893-AC0B-D06DB996E3F9}" type="sibTrans" cxnId="{20A2A1B5-7B90-42EA-A9AE-54E8CFC10646}">
      <dgm:prSet/>
      <dgm:spPr/>
      <dgm:t>
        <a:bodyPr/>
        <a:lstStyle/>
        <a:p>
          <a:endParaRPr lang="en-US"/>
        </a:p>
      </dgm:t>
    </dgm:pt>
    <dgm:pt modelId="{606EF967-F134-4E3D-BE33-5E1E5C3A3D8B}" type="pres">
      <dgm:prSet presAssocID="{1088FA8B-EFBF-461F-8C27-00CA2BDA224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DC985C-9880-4109-8D1C-CE1D464F7ABE}" type="pres">
      <dgm:prSet presAssocID="{BA215031-EFCA-48A7-9788-AA6202085DAF}" presName="horFlow" presStyleCnt="0"/>
      <dgm:spPr/>
    </dgm:pt>
    <dgm:pt modelId="{F515E1C3-8AA3-4CDB-A9B7-3D4858F8B235}" type="pres">
      <dgm:prSet presAssocID="{BA215031-EFCA-48A7-9788-AA6202085DAF}" presName="bigChev" presStyleLbl="node1" presStyleIdx="0" presStyleCnt="1" custScaleX="135957" custScaleY="116520" custLinFactNeighborX="1796" custLinFactNeighborY="2946"/>
      <dgm:spPr/>
    </dgm:pt>
  </dgm:ptLst>
  <dgm:cxnLst>
    <dgm:cxn modelId="{616C7238-FB0B-44BF-9936-DCC8F69CCF2F}" type="presOf" srcId="{1088FA8B-EFBF-461F-8C27-00CA2BDA224A}" destId="{606EF967-F134-4E3D-BE33-5E1E5C3A3D8B}" srcOrd="0" destOrd="0" presId="urn:microsoft.com/office/officeart/2005/8/layout/lProcess3"/>
    <dgm:cxn modelId="{0199F79F-E1B5-4B8B-B8C6-1DFEB06A5CDF}" type="presOf" srcId="{BA215031-EFCA-48A7-9788-AA6202085DAF}" destId="{F515E1C3-8AA3-4CDB-A9B7-3D4858F8B235}" srcOrd="0" destOrd="0" presId="urn:microsoft.com/office/officeart/2005/8/layout/lProcess3"/>
    <dgm:cxn modelId="{20A2A1B5-7B90-42EA-A9AE-54E8CFC10646}" srcId="{1088FA8B-EFBF-461F-8C27-00CA2BDA224A}" destId="{BA215031-EFCA-48A7-9788-AA6202085DAF}" srcOrd="0" destOrd="0" parTransId="{6E92A0E8-478E-43E1-8128-E4F2480D715E}" sibTransId="{143988C6-093D-4893-AC0B-D06DB996E3F9}"/>
    <dgm:cxn modelId="{C7ABAFE8-823F-44D9-920C-2C3FEDDDA27B}" type="presParOf" srcId="{606EF967-F134-4E3D-BE33-5E1E5C3A3D8B}" destId="{57DC985C-9880-4109-8D1C-CE1D464F7ABE}" srcOrd="0" destOrd="0" presId="urn:microsoft.com/office/officeart/2005/8/layout/lProcess3"/>
    <dgm:cxn modelId="{316DEE3C-8A93-4736-AE6D-B1365435840E}" type="presParOf" srcId="{57DC985C-9880-4109-8D1C-CE1D464F7ABE}" destId="{F515E1C3-8AA3-4CDB-A9B7-3D4858F8B23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5E1C3-8AA3-4CDB-A9B7-3D4858F8B235}">
      <dsp:nvSpPr>
        <dsp:cNvPr id="0" name=""/>
        <dsp:cNvSpPr/>
      </dsp:nvSpPr>
      <dsp:spPr>
        <a:xfrm>
          <a:off x="1423" y="119138"/>
          <a:ext cx="5977345" cy="2049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Automation or automatic control is the use of various control systems for operating equipment such as machinery, processes in factories, boilers and </a:t>
          </a:r>
          <a:r>
            <a:rPr lang="en-US" sz="1700" kern="1200"/>
            <a:t>heat  </a:t>
          </a:r>
          <a:r>
            <a:rPr lang="en-US" sz="1700" kern="1200" dirty="0"/>
            <a:t>treating ovens, switching on telephone networks, steering and stabilization of ships, aircraft and other applications and vehicles with minimal or reduced human intervention.</a:t>
          </a:r>
        </a:p>
      </dsp:txBody>
      <dsp:txXfrm>
        <a:off x="1025983" y="119138"/>
        <a:ext cx="3928226" cy="204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F8C8-5896-40CD-BE9C-ABB3A37D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3CE2F-1496-4271-A8FC-59CA77FF1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1" indent="0" algn="ctr">
              <a:buNone/>
              <a:defRPr sz="2000"/>
            </a:lvl2pPr>
            <a:lvl3pPr marL="914282" indent="0" algn="ctr">
              <a:buNone/>
              <a:defRPr sz="1800"/>
            </a:lvl3pPr>
            <a:lvl4pPr marL="1371424" indent="0" algn="ctr">
              <a:buNone/>
              <a:defRPr sz="1600"/>
            </a:lvl4pPr>
            <a:lvl5pPr marL="1828564" indent="0" algn="ctr">
              <a:buNone/>
              <a:defRPr sz="1600"/>
            </a:lvl5pPr>
            <a:lvl6pPr marL="2285706" indent="0" algn="ctr">
              <a:buNone/>
              <a:defRPr sz="1600"/>
            </a:lvl6pPr>
            <a:lvl7pPr marL="2742847" indent="0" algn="ctr">
              <a:buNone/>
              <a:defRPr sz="1600"/>
            </a:lvl7pPr>
            <a:lvl8pPr marL="3199988" indent="0" algn="ctr">
              <a:buNone/>
              <a:defRPr sz="1600"/>
            </a:lvl8pPr>
            <a:lvl9pPr marL="36571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8DEF-A853-4BE3-918D-ABB1341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CDAA-7A38-4951-8776-D153D97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4627-AFB8-4BB2-83A8-170083C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FE2D-BFD4-4B10-9EA9-364AFB9C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3B7EA-8C28-47F2-9570-A15DFECC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5FA1-DFFF-4044-B3C1-38FD1D1A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B39-147A-49AA-8DAC-B29643BD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3027-A398-42D2-B849-C14B746A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D8388-2899-4F47-8288-15FBB2F3C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BD8F9-8ECA-43B6-B640-0651D6D4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30AB-BD17-4852-A80B-73DB0316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9A48-42F7-47A7-99DC-095B85E1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0EE5-B0AC-45D4-A0E2-32D0463B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FF4A-CFEF-43F9-9F46-21DC64C3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C18-D53B-46B0-8478-85C63A01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B23E-CC1E-4C70-9F43-EA9B2BBE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8826-F68F-463B-93BC-5CFD995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733B-A5D4-4853-B232-06E455C5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E09-C7DD-4C4A-816C-82426839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9CB6-D555-41C2-B41A-E2CCB877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BD47-1737-4081-9651-7520CCBA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D12E-568F-405B-AC0E-46E374E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F7E7-4C5B-4E4A-9DA2-CF64E33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6ACA-A8D9-4724-B750-B0C42495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9485-4D95-4AA2-95AF-5EA8E9EEA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0D412-80F0-4B99-A77F-60DD1771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1D1A-FE6C-42C0-9D48-86F75715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48534-3C39-45C6-8EB6-B5DC6586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9973-8DD8-4659-A643-3E5D68DA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9CC7-42B2-4391-A80B-5781311C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81030-EBCA-4C3C-B630-C2EAFF25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4" indent="0">
              <a:buNone/>
              <a:defRPr sz="1600" b="1"/>
            </a:lvl4pPr>
            <a:lvl5pPr marL="1828564" indent="0">
              <a:buNone/>
              <a:defRPr sz="1600" b="1"/>
            </a:lvl5pPr>
            <a:lvl6pPr marL="2285706" indent="0">
              <a:buNone/>
              <a:defRPr sz="1600" b="1"/>
            </a:lvl6pPr>
            <a:lvl7pPr marL="2742847" indent="0">
              <a:buNone/>
              <a:defRPr sz="1600" b="1"/>
            </a:lvl7pPr>
            <a:lvl8pPr marL="3199988" indent="0">
              <a:buNone/>
              <a:defRPr sz="1600" b="1"/>
            </a:lvl8pPr>
            <a:lvl9pPr marL="36571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AEE0F-88D1-4A85-9733-CAB228C63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BD3B-4651-4F20-A600-B5A2DA5C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4" indent="0">
              <a:buNone/>
              <a:defRPr sz="1600" b="1"/>
            </a:lvl4pPr>
            <a:lvl5pPr marL="1828564" indent="0">
              <a:buNone/>
              <a:defRPr sz="1600" b="1"/>
            </a:lvl5pPr>
            <a:lvl6pPr marL="2285706" indent="0">
              <a:buNone/>
              <a:defRPr sz="1600" b="1"/>
            </a:lvl6pPr>
            <a:lvl7pPr marL="2742847" indent="0">
              <a:buNone/>
              <a:defRPr sz="1600" b="1"/>
            </a:lvl7pPr>
            <a:lvl8pPr marL="3199988" indent="0">
              <a:buNone/>
              <a:defRPr sz="1600" b="1"/>
            </a:lvl8pPr>
            <a:lvl9pPr marL="36571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45DC7-B203-4525-A053-83245CB3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83508-27D4-445D-A3B6-29CFFFC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074B6-C432-4104-8BEB-1320F3AC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E9F3F-8302-4BE4-80B0-8A7E2EDB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099F-6E35-49F4-B45B-84DD31C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A00C3-0424-4582-9D66-4712D96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9251-6A2B-43DA-996D-B2851595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DB99-3797-4276-B249-F03CB311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452C8-4F58-4A0C-BF1E-FEF390E5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EEA0-3F5E-4BE3-B77B-3ADEE7B6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C67C-7370-4002-AF6D-6FA17C93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014-149E-4C8E-BD46-AD8DAB3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8597-9225-499D-A750-817A0FC8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2F49-7DCF-4562-A1D3-8D5A83BF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1" indent="0">
              <a:buNone/>
              <a:defRPr sz="1400"/>
            </a:lvl2pPr>
            <a:lvl3pPr marL="914282" indent="0">
              <a:buNone/>
              <a:defRPr sz="1200"/>
            </a:lvl3pPr>
            <a:lvl4pPr marL="1371424" indent="0">
              <a:buNone/>
              <a:defRPr sz="1000"/>
            </a:lvl4pPr>
            <a:lvl5pPr marL="1828564" indent="0">
              <a:buNone/>
              <a:defRPr sz="1000"/>
            </a:lvl5pPr>
            <a:lvl6pPr marL="2285706" indent="0">
              <a:buNone/>
              <a:defRPr sz="1000"/>
            </a:lvl6pPr>
            <a:lvl7pPr marL="2742847" indent="0">
              <a:buNone/>
              <a:defRPr sz="1000"/>
            </a:lvl7pPr>
            <a:lvl8pPr marL="3199988" indent="0">
              <a:buNone/>
              <a:defRPr sz="1000"/>
            </a:lvl8pPr>
            <a:lvl9pPr marL="36571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66C2E-8A64-44D8-9330-E667E42C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4897-EE67-4523-9225-01FB7D9F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4C80A-6BC0-412D-8CA5-57BCEF0B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5AF1-7DD9-470F-85B4-9252D932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22315-692E-4F2E-B15D-33BC518B6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1" indent="0">
              <a:buNone/>
              <a:defRPr sz="2800"/>
            </a:lvl2pPr>
            <a:lvl3pPr marL="914282" indent="0">
              <a:buNone/>
              <a:defRPr sz="2400"/>
            </a:lvl3pPr>
            <a:lvl4pPr marL="1371424" indent="0">
              <a:buNone/>
              <a:defRPr sz="2000"/>
            </a:lvl4pPr>
            <a:lvl5pPr marL="1828564" indent="0">
              <a:buNone/>
              <a:defRPr sz="2000"/>
            </a:lvl5pPr>
            <a:lvl6pPr marL="2285706" indent="0">
              <a:buNone/>
              <a:defRPr sz="2000"/>
            </a:lvl6pPr>
            <a:lvl7pPr marL="2742847" indent="0">
              <a:buNone/>
              <a:defRPr sz="2000"/>
            </a:lvl7pPr>
            <a:lvl8pPr marL="3199988" indent="0">
              <a:buNone/>
              <a:defRPr sz="2000"/>
            </a:lvl8pPr>
            <a:lvl9pPr marL="365713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AF0D3-1BD8-4FD9-A19F-A2F60A90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1" indent="0">
              <a:buNone/>
              <a:defRPr sz="1400"/>
            </a:lvl2pPr>
            <a:lvl3pPr marL="914282" indent="0">
              <a:buNone/>
              <a:defRPr sz="1200"/>
            </a:lvl3pPr>
            <a:lvl4pPr marL="1371424" indent="0">
              <a:buNone/>
              <a:defRPr sz="1000"/>
            </a:lvl4pPr>
            <a:lvl5pPr marL="1828564" indent="0">
              <a:buNone/>
              <a:defRPr sz="1000"/>
            </a:lvl5pPr>
            <a:lvl6pPr marL="2285706" indent="0">
              <a:buNone/>
              <a:defRPr sz="1000"/>
            </a:lvl6pPr>
            <a:lvl7pPr marL="2742847" indent="0">
              <a:buNone/>
              <a:defRPr sz="1000"/>
            </a:lvl7pPr>
            <a:lvl8pPr marL="3199988" indent="0">
              <a:buNone/>
              <a:defRPr sz="1000"/>
            </a:lvl8pPr>
            <a:lvl9pPr marL="36571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E3C0C-D78F-4254-BEFB-DE2D6C99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4119-6B99-49AE-9A3E-12519295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1499-B6CB-45B8-907A-339AD6C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19000">
              <a:schemeClr val="accent6">
                <a:lumMod val="0"/>
                <a:lumOff val="100000"/>
              </a:schemeClr>
            </a:gs>
            <a:gs pos="90000">
              <a:schemeClr val="accent6">
                <a:lumMod val="99000"/>
                <a:lumOff val="1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ABA36-49EE-42DC-B251-269A7E11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BF30-2AA4-46E8-9FF2-2568BBC9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3500-E76B-4CAB-9243-A6A9F049F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F4B0-E370-460C-8CBE-82C9AC3B36D6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48-5C58-4585-BB19-893D1803C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C9B5-79FA-40ED-8368-662EB778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0C31-E2C2-4C23-8E75-59BA50E2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8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1" indent="-228571" algn="l" defTabSz="91428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2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3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4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6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7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8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0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00" indent="-228571" algn="l" defTabSz="9142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7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8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3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microsoft.com/office/2007/relationships/hdphoto" Target="../media/hdphoto1.wdp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indoor, chair, sitting&#10;&#10;Description automatically generated">
            <a:extLst>
              <a:ext uri="{FF2B5EF4-FFF2-40B4-BE49-F238E27FC236}">
                <a16:creationId xmlns:a16="http://schemas.microsoft.com/office/drawing/2014/main" id="{3C1D4262-248D-4310-9C8A-D5DB9BB99E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" y="4634145"/>
            <a:ext cx="2908250" cy="199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74953B87-09D9-477E-B731-7FB61E62B384}"/>
              </a:ext>
            </a:extLst>
          </p:cNvPr>
          <p:cNvSpPr/>
          <p:nvPr/>
        </p:nvSpPr>
        <p:spPr>
          <a:xfrm>
            <a:off x="7856222" y="746762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F792A-25C5-4E1C-A30D-910F8F0D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38" y="2036086"/>
            <a:ext cx="5752123" cy="2598060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3B1DC1B-C4F3-4BD4-A208-014EA4813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827325"/>
              </p:ext>
            </p:extLst>
          </p:nvPr>
        </p:nvGraphicFramePr>
        <p:xfrm>
          <a:off x="0" y="2258646"/>
          <a:ext cx="5978769" cy="218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2F68F82-7F98-4CF9-9338-3323A65942B6}"/>
              </a:ext>
            </a:extLst>
          </p:cNvPr>
          <p:cNvSpPr txBox="1"/>
          <p:nvPr/>
        </p:nvSpPr>
        <p:spPr>
          <a:xfrm>
            <a:off x="4000501" y="4634145"/>
            <a:ext cx="793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ABFA90-E331-41DB-AB90-B6F354F351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07716"/>
          </a:xfrm>
          <a:prstGeom prst="rect">
            <a:avLst/>
          </a:prstGeom>
        </p:spPr>
      </p:pic>
      <p:pic>
        <p:nvPicPr>
          <p:cNvPr id="22" name="Picture 21" descr="A picture containing device&#10;&#10;Description automatically generated">
            <a:extLst>
              <a:ext uri="{FF2B5EF4-FFF2-40B4-BE49-F238E27FC236}">
                <a16:creationId xmlns:a16="http://schemas.microsoft.com/office/drawing/2014/main" id="{35F2A255-081B-4D2F-89A4-93F2B74922B9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56" y="4818811"/>
            <a:ext cx="3781425" cy="19906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EFB3F-B623-4E85-A4EB-0C4320D4AC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17" y="4884615"/>
            <a:ext cx="4521417" cy="19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Nandanwar</dc:creator>
  <cp:lastModifiedBy>Ritik Nandanwar</cp:lastModifiedBy>
  <cp:revision>8</cp:revision>
  <dcterms:created xsi:type="dcterms:W3CDTF">2020-08-20T10:54:57Z</dcterms:created>
  <dcterms:modified xsi:type="dcterms:W3CDTF">2021-07-22T05:09:03Z</dcterms:modified>
</cp:coreProperties>
</file>