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1CAB7-E23F-49E1-B858-7642D5D34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55" y="3116459"/>
            <a:ext cx="4800600" cy="3766268"/>
          </a:xfrm>
        </p:spPr>
        <p:txBody>
          <a:bodyPr anchor="t">
            <a:normAutofit/>
          </a:bodyPr>
          <a:lstStyle/>
          <a:p>
            <a:pPr algn="l"/>
            <a:endParaRPr lang="en-US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F7533-7A2B-4FF8-8725-58480C9E1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4800600" cy="1066800"/>
          </a:xfr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C3A5D-D978-4429-8D4F-44CA04907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511" r="38273" b="-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202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2E6E8"/>
      </a:lt2>
      <a:accent1>
        <a:srgbClr val="CB9780"/>
      </a:accent1>
      <a:accent2>
        <a:srgbClr val="B5A069"/>
      </a:accent2>
      <a:accent3>
        <a:srgbClr val="9EA670"/>
      </a:accent3>
      <a:accent4>
        <a:srgbClr val="86AE65"/>
      </a:accent4>
      <a:accent5>
        <a:srgbClr val="74B272"/>
      </a:accent5>
      <a:accent6>
        <a:srgbClr val="66B183"/>
      </a:accent6>
      <a:hlink>
        <a:srgbClr val="5E899C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Sabon Next LT</vt:lpstr>
      <vt:lpstr>Wingdings</vt:lpstr>
      <vt:lpstr>LuminousVTI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 Nandanwar</dc:creator>
  <cp:lastModifiedBy>Ritik Nandanwar</cp:lastModifiedBy>
  <cp:revision>1</cp:revision>
  <dcterms:created xsi:type="dcterms:W3CDTF">2020-12-03T11:12:37Z</dcterms:created>
  <dcterms:modified xsi:type="dcterms:W3CDTF">2020-12-03T11:17:27Z</dcterms:modified>
</cp:coreProperties>
</file>