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EC1AE-39CB-1D9D-2449-05474964A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14301"/>
            <a:ext cx="11029950" cy="814388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DIFFERENCES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C6002A-86D7-2414-5BEC-2ADA791BDC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1357313"/>
            <a:ext cx="8791575" cy="3900487"/>
          </a:xfrm>
        </p:spPr>
        <p:txBody>
          <a:bodyPr>
            <a:noAutofit/>
          </a:bodyPr>
          <a:lstStyle/>
          <a:p>
            <a:r>
              <a:rPr lang="nn-NO" sz="8800" dirty="0">
                <a:solidFill>
                  <a:schemeClr val="tx1"/>
                </a:solidFill>
              </a:rPr>
              <a:t>Data Analysis vs Data Analytics</a:t>
            </a:r>
            <a:endParaRPr lang="en-IN" sz="88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FFFD77-3E85-9846-49C1-E012A936F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4174" y="333376"/>
            <a:ext cx="942976" cy="9429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A31DAE-FB43-AACD-1D12-820ADCCEA2B4}"/>
              </a:ext>
            </a:extLst>
          </p:cNvPr>
          <p:cNvSpPr txBox="1"/>
          <p:nvPr/>
        </p:nvSpPr>
        <p:spPr>
          <a:xfrm>
            <a:off x="7104061" y="6097368"/>
            <a:ext cx="61007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auto"/>
            <a:r>
              <a:rPr lang="en-IN" b="1" i="0" dirty="0">
                <a:effectLst/>
                <a:latin typeface="var(--artdeco-reset-typography-font-family-sans)"/>
              </a:rPr>
              <a:t>Public profile &amp; URL</a:t>
            </a:r>
            <a:endParaRPr lang="en-IN" b="1" i="0" dirty="0">
              <a:effectLst/>
              <a:latin typeface="-apple-system"/>
            </a:endParaRPr>
          </a:p>
          <a:p>
            <a:pPr algn="l" fontAlgn="auto"/>
            <a:r>
              <a:rPr lang="en-IN" b="1" i="0" dirty="0">
                <a:effectLst/>
                <a:latin typeface="-apple-system"/>
              </a:rPr>
              <a:t>www.linkedin.com/in/ritika-prakash-0840221b3</a:t>
            </a:r>
          </a:p>
        </p:txBody>
      </p:sp>
    </p:spTree>
    <p:extLst>
      <p:ext uri="{BB962C8B-B14F-4D97-AF65-F5344CB8AC3E}">
        <p14:creationId xmlns:p14="http://schemas.microsoft.com/office/powerpoint/2010/main" val="4026717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788E9-7DEA-297E-006D-34B67D91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42888"/>
            <a:ext cx="10160000" cy="971550"/>
          </a:xfrm>
        </p:spPr>
        <p:txBody>
          <a:bodyPr/>
          <a:lstStyle/>
          <a:p>
            <a:pPr algn="r"/>
            <a:r>
              <a:rPr lang="en-US" b="1" dirty="0">
                <a:highlight>
                  <a:srgbClr val="000080"/>
                </a:highlight>
              </a:rPr>
              <a:t>1</a:t>
            </a:r>
            <a:endParaRPr lang="en-IN" b="1" dirty="0">
              <a:highlight>
                <a:srgbClr val="00008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0755F-EB18-7A34-BB2C-2B56454FC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214438"/>
            <a:ext cx="10560050" cy="52006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6000" b="1" dirty="0">
                <a:solidFill>
                  <a:schemeClr val="bg1"/>
                </a:solidFill>
              </a:rPr>
              <a:t>Data Analysis</a:t>
            </a:r>
          </a:p>
          <a:p>
            <a:pPr marL="0" indent="0">
              <a:buNone/>
            </a:pPr>
            <a:r>
              <a:rPr lang="en-US" sz="4800" dirty="0"/>
              <a:t>Data Analysis is about looking at data to understand </a:t>
            </a:r>
            <a:r>
              <a:rPr lang="en-US" sz="4800" dirty="0">
                <a:solidFill>
                  <a:srgbClr val="FF0000"/>
                </a:solidFill>
              </a:rPr>
              <a:t>what happened in the past. </a:t>
            </a:r>
            <a:r>
              <a:rPr lang="en-US" sz="4800" dirty="0"/>
              <a:t>It involves examining and summarizing data to find patterns or trends.</a:t>
            </a:r>
            <a:endParaRPr lang="en-IN" sz="4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7605D0-83F4-BEF0-E8C4-C2F670707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1098" y="5472112"/>
            <a:ext cx="942976" cy="942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8FD871-8D9E-4A3C-4860-25EC915C111F}"/>
              </a:ext>
            </a:extLst>
          </p:cNvPr>
          <p:cNvSpPr txBox="1"/>
          <p:nvPr/>
        </p:nvSpPr>
        <p:spPr>
          <a:xfrm>
            <a:off x="5303836" y="6091922"/>
            <a:ext cx="61007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auto"/>
            <a:r>
              <a:rPr lang="en-IN" b="1" i="0" dirty="0">
                <a:effectLst/>
                <a:latin typeface="var(--artdeco-reset-typography-font-family-sans)"/>
              </a:rPr>
              <a:t>Public profile &amp; URL</a:t>
            </a:r>
            <a:endParaRPr lang="en-IN" b="1" i="0" dirty="0">
              <a:effectLst/>
              <a:latin typeface="-apple-system"/>
            </a:endParaRPr>
          </a:p>
          <a:p>
            <a:pPr algn="l" fontAlgn="auto"/>
            <a:r>
              <a:rPr lang="en-IN" b="1" i="0" dirty="0">
                <a:effectLst/>
                <a:latin typeface="-apple-system"/>
              </a:rPr>
              <a:t>www.linkedin.com/in/ritika-prakash-0840221b3</a:t>
            </a:r>
          </a:p>
        </p:txBody>
      </p:sp>
    </p:spTree>
    <p:extLst>
      <p:ext uri="{BB962C8B-B14F-4D97-AF65-F5344CB8AC3E}">
        <p14:creationId xmlns:p14="http://schemas.microsoft.com/office/powerpoint/2010/main" val="3570135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B2B4B-B502-C945-5757-4E17B16A3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85738"/>
            <a:ext cx="9905998" cy="881061"/>
          </a:xfrm>
        </p:spPr>
        <p:txBody>
          <a:bodyPr/>
          <a:lstStyle/>
          <a:p>
            <a:pPr algn="r"/>
            <a:r>
              <a:rPr lang="en-US" b="1" dirty="0">
                <a:highlight>
                  <a:srgbClr val="000080"/>
                </a:highlight>
              </a:rPr>
              <a:t>2</a:t>
            </a:r>
            <a:endParaRPr lang="en-IN" b="1" dirty="0">
              <a:highlight>
                <a:srgbClr val="00008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AF9E5-DBD0-A813-C46A-243D16485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66799"/>
            <a:ext cx="9905999" cy="536257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IN" sz="6000" b="1" dirty="0">
                <a:solidFill>
                  <a:schemeClr val="bg1"/>
                </a:solidFill>
              </a:rPr>
              <a:t>Data Analytics</a:t>
            </a:r>
          </a:p>
          <a:p>
            <a:pPr marL="0" indent="0">
              <a:buNone/>
            </a:pPr>
            <a:r>
              <a:rPr lang="en-US" sz="4800" dirty="0"/>
              <a:t>Data analytics is a broad field that </a:t>
            </a:r>
            <a:r>
              <a:rPr lang="en-US" sz="4800" dirty="0">
                <a:solidFill>
                  <a:srgbClr val="FF0000"/>
                </a:solidFill>
              </a:rPr>
              <a:t>encompasses all activities </a:t>
            </a:r>
            <a:r>
              <a:rPr lang="en-US" sz="4800" dirty="0"/>
              <a:t>related to data. </a:t>
            </a:r>
            <a:br>
              <a:rPr lang="en-US" sz="4800" dirty="0"/>
            </a:br>
            <a:r>
              <a:rPr lang="en-US" sz="4800" dirty="0"/>
              <a:t>It involves using data and tools to make informed business decisions.</a:t>
            </a:r>
            <a:endParaRPr lang="en-IN" sz="4800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799367-EFFB-B5F7-1E62-0B98A584B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8298" y="5900736"/>
            <a:ext cx="642939" cy="6429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C69137-89AB-AB45-8C07-08DBAA33956B}"/>
              </a:ext>
            </a:extLst>
          </p:cNvPr>
          <p:cNvSpPr txBox="1"/>
          <p:nvPr/>
        </p:nvSpPr>
        <p:spPr>
          <a:xfrm>
            <a:off x="6094411" y="6211669"/>
            <a:ext cx="61007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auto"/>
            <a:r>
              <a:rPr lang="en-IN" b="1" i="0" dirty="0">
                <a:effectLst/>
                <a:latin typeface="var(--artdeco-reset-typography-font-family-sans)"/>
              </a:rPr>
              <a:t>Public profile &amp; URL</a:t>
            </a:r>
            <a:endParaRPr lang="en-IN" b="1" i="0" dirty="0">
              <a:effectLst/>
              <a:latin typeface="-apple-system"/>
            </a:endParaRPr>
          </a:p>
          <a:p>
            <a:pPr algn="l" fontAlgn="auto"/>
            <a:r>
              <a:rPr lang="en-IN" b="1" i="0" dirty="0">
                <a:effectLst/>
                <a:latin typeface="-apple-system"/>
              </a:rPr>
              <a:t>www.linkedin.com/in/ritika-prakash-0840221b3</a:t>
            </a:r>
          </a:p>
        </p:txBody>
      </p:sp>
    </p:spTree>
    <p:extLst>
      <p:ext uri="{BB962C8B-B14F-4D97-AF65-F5344CB8AC3E}">
        <p14:creationId xmlns:p14="http://schemas.microsoft.com/office/powerpoint/2010/main" val="3204139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D1F66-04BC-F1FE-3606-6E81ADC0C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57175"/>
            <a:ext cx="9905998" cy="1100138"/>
          </a:xfrm>
        </p:spPr>
        <p:txBody>
          <a:bodyPr/>
          <a:lstStyle/>
          <a:p>
            <a:pPr algn="r"/>
            <a:r>
              <a:rPr lang="en-US" b="1" dirty="0">
                <a:highlight>
                  <a:srgbClr val="000080"/>
                </a:highlight>
              </a:rPr>
              <a:t>3</a:t>
            </a:r>
            <a:endParaRPr lang="en-IN" b="1" dirty="0">
              <a:highlight>
                <a:srgbClr val="00008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D5ABA-0289-9B26-0D52-2C2B0D91B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14438"/>
            <a:ext cx="10817226" cy="51292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b="1" dirty="0">
                <a:solidFill>
                  <a:srgbClr val="FF0000"/>
                </a:solidFill>
              </a:rPr>
              <a:t>Data analysis </a:t>
            </a:r>
            <a:r>
              <a:rPr lang="en-US" sz="6600" b="1" dirty="0"/>
              <a:t>is about understanding the data.</a:t>
            </a:r>
            <a:br>
              <a:rPr lang="en-US" sz="6600" b="1" dirty="0"/>
            </a:br>
            <a:r>
              <a:rPr lang="en-US" sz="6600" b="1" dirty="0">
                <a:solidFill>
                  <a:srgbClr val="FF0000"/>
                </a:solidFill>
              </a:rPr>
              <a:t> Data analytics </a:t>
            </a:r>
            <a:r>
              <a:rPr lang="en-US" sz="6600" b="1" dirty="0"/>
              <a:t>is about using the data to do something.</a:t>
            </a:r>
            <a:endParaRPr lang="en-IN" sz="6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2D8210-B8B0-6963-E637-F041499E6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8298" y="5900736"/>
            <a:ext cx="642939" cy="6429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8FA254-E02F-4B02-9FB3-F73B82721BA9}"/>
              </a:ext>
            </a:extLst>
          </p:cNvPr>
          <p:cNvSpPr txBox="1"/>
          <p:nvPr/>
        </p:nvSpPr>
        <p:spPr>
          <a:xfrm>
            <a:off x="5746749" y="6222205"/>
            <a:ext cx="61007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auto"/>
            <a:r>
              <a:rPr lang="en-IN" b="1" i="0" dirty="0">
                <a:effectLst/>
                <a:latin typeface="var(--artdeco-reset-typography-font-family-sans)"/>
              </a:rPr>
              <a:t>Public profile &amp; URL</a:t>
            </a:r>
            <a:endParaRPr lang="en-IN" b="1" i="0" dirty="0">
              <a:effectLst/>
              <a:latin typeface="-apple-system"/>
            </a:endParaRPr>
          </a:p>
          <a:p>
            <a:pPr algn="l" fontAlgn="auto"/>
            <a:r>
              <a:rPr lang="en-IN" b="1" i="0" dirty="0">
                <a:effectLst/>
                <a:latin typeface="-apple-system"/>
              </a:rPr>
              <a:t>www.linkedin.com/in/ritika-prakash-0840221b3</a:t>
            </a:r>
          </a:p>
        </p:txBody>
      </p:sp>
    </p:spTree>
    <p:extLst>
      <p:ext uri="{BB962C8B-B14F-4D97-AF65-F5344CB8AC3E}">
        <p14:creationId xmlns:p14="http://schemas.microsoft.com/office/powerpoint/2010/main" val="3784972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B92CB-022A-7D2D-DC0C-F9E26EB44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953232"/>
          </a:xfrm>
        </p:spPr>
        <p:txBody>
          <a:bodyPr>
            <a:noAutofit/>
          </a:bodyPr>
          <a:lstStyle/>
          <a:p>
            <a:r>
              <a:rPr lang="en-IN" sz="8000" b="1" dirty="0">
                <a:solidFill>
                  <a:schemeClr val="bg1"/>
                </a:solidFill>
              </a:rPr>
              <a:t>I hope you find this valuable!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66B81-00FC-0C2E-AF9E-F189FBC9F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928937"/>
            <a:ext cx="9905999" cy="3443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7200" dirty="0"/>
              <a:t>A like from you would be a great </a:t>
            </a:r>
            <a:r>
              <a:rPr lang="en-US" sz="7200" dirty="0">
                <a:solidFill>
                  <a:srgbClr val="FF0000"/>
                </a:solidFill>
              </a:rPr>
              <a:t>encouragement</a:t>
            </a:r>
            <a:endParaRPr lang="en-IN" sz="7200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F6BE66-B20A-5B1B-BC20-13237713E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2688" y="5445126"/>
            <a:ext cx="1098549" cy="10985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FFA358-44D0-14B6-75A9-A8F087CCFC8A}"/>
              </a:ext>
            </a:extLst>
          </p:cNvPr>
          <p:cNvSpPr txBox="1"/>
          <p:nvPr/>
        </p:nvSpPr>
        <p:spPr>
          <a:xfrm>
            <a:off x="4946649" y="5883056"/>
            <a:ext cx="61007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auto"/>
            <a:r>
              <a:rPr lang="en-IN" b="1" i="0" dirty="0">
                <a:effectLst/>
                <a:latin typeface="var(--artdeco-reset-typography-font-family-sans)"/>
              </a:rPr>
              <a:t>Public profile &amp; URL</a:t>
            </a:r>
            <a:endParaRPr lang="en-IN" b="1" i="0" dirty="0">
              <a:effectLst/>
              <a:latin typeface="-apple-system"/>
            </a:endParaRPr>
          </a:p>
          <a:p>
            <a:pPr algn="l" fontAlgn="auto"/>
            <a:r>
              <a:rPr lang="en-IN" b="1" i="0" dirty="0">
                <a:effectLst/>
                <a:latin typeface="-apple-system"/>
              </a:rPr>
              <a:t>www.linkedin.com/in/ritika-prakash-0840221b3</a:t>
            </a:r>
          </a:p>
        </p:txBody>
      </p:sp>
    </p:spTree>
    <p:extLst>
      <p:ext uri="{BB962C8B-B14F-4D97-AF65-F5344CB8AC3E}">
        <p14:creationId xmlns:p14="http://schemas.microsoft.com/office/powerpoint/2010/main" val="5129887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12</TotalTime>
  <Words>169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-apple-system</vt:lpstr>
      <vt:lpstr>Arial</vt:lpstr>
      <vt:lpstr>Tw Cen MT</vt:lpstr>
      <vt:lpstr>var(--artdeco-reset-typography-font-family-sans)</vt:lpstr>
      <vt:lpstr>Circuit</vt:lpstr>
      <vt:lpstr>DIFFERENCES</vt:lpstr>
      <vt:lpstr>1</vt:lpstr>
      <vt:lpstr>2</vt:lpstr>
      <vt:lpstr>3</vt:lpstr>
      <vt:lpstr>I hope you find this valuable!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Ritika Prakash</dc:creator>
  <cp:lastModifiedBy>Ritika Prakash</cp:lastModifiedBy>
  <cp:revision>2</cp:revision>
  <dcterms:created xsi:type="dcterms:W3CDTF">2024-07-31T12:01:40Z</dcterms:created>
  <dcterms:modified xsi:type="dcterms:W3CDTF">2024-07-31T12:22:27Z</dcterms:modified>
</cp:coreProperties>
</file>