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Style left blank since you're adding this to another presentation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Mech Archer</a:t>
            </a:r>
            <a:r>
              <a:rPr sz="2400" lang="en" i="1"/>
              <a:t>This ain't your daddy's bow</a:t>
            </a:r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600200" x="4401909"/>
            <a:ext cy="4967700" cx="4284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(insert another picture)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Imagine RIT exhibit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Arduino driven</a:t>
            </a:r>
          </a:p>
          <a:p>
            <a:pPr algn="ctr" lvl="0">
              <a:buNone/>
            </a:pPr>
            <a:r>
              <a:rPr sz="1800" lang="en" i="1"/>
              <a:t>Contact bmb8610@rit.edu for more info</a:t>
            </a:r>
          </a:p>
        </p:txBody>
      </p:sp>
      <p:sp>
        <p:nvSpPr>
          <p:cNvPr id="26" name="Shape 26"/>
          <p:cNvSpPr/>
          <p:nvPr/>
        </p:nvSpPr>
        <p:spPr>
          <a:xfrm>
            <a:off y="1417637" x="4487253"/>
            <a:ext cy="3857274" cx="419955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