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28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496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2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2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198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6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1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0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66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D05A8-CC3C-45E4-8D2E-05A7343161FE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2ECAE-485C-43E0-8898-2559BC54ED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18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8D38-5F5A-6421-0705-F583B0B0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35" y="232666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Building a SAP CAPM Project in SAP Business Application Studio And Implementing SAP DM Standard API Service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1800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6BA4-A0B7-32E2-8381-28F4A1228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-328050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Now, Call The SAP DM API Service(material.js):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618B8-A36D-F114-9168-44104CC2F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57" y="616256"/>
            <a:ext cx="11771671" cy="62417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/>
              <a:t>1.Import all the necessary packages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2. Get the Authorization to generate access token for the DM API Service from the Service Instance of SAP Digital Manufacturing Subaccount by creating key, like :</a:t>
            </a:r>
          </a:p>
          <a:p>
            <a:pPr marL="0" indent="0">
              <a:buNone/>
            </a:pPr>
            <a:r>
              <a:rPr lang="en-IN" sz="2000" dirty="0"/>
              <a:t>Client Id, client secret, </a:t>
            </a:r>
            <a:r>
              <a:rPr lang="en-IN" sz="2000" dirty="0" err="1"/>
              <a:t>url</a:t>
            </a:r>
            <a:r>
              <a:rPr lang="en-IN" sz="2000" dirty="0"/>
              <a:t>, subdomain, public-</a:t>
            </a:r>
            <a:r>
              <a:rPr lang="en-IN" sz="2000" dirty="0" err="1"/>
              <a:t>api</a:t>
            </a:r>
            <a:r>
              <a:rPr lang="en-IN" sz="2000" dirty="0"/>
              <a:t>-endpoint and region.</a:t>
            </a:r>
          </a:p>
          <a:p>
            <a:pPr marL="0" indent="0">
              <a:buNone/>
            </a:pPr>
            <a:r>
              <a:rPr lang="en-IN" sz="2000" dirty="0"/>
              <a:t>The sample Access token is look like below:</a:t>
            </a:r>
          </a:p>
          <a:p>
            <a:pPr marL="0" indent="0">
              <a:buNone/>
            </a:pPr>
            <a:br>
              <a:rPr lang="en-IN" sz="2000" dirty="0"/>
            </a:br>
            <a:r>
              <a:rPr lang="en-IN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https://&lt;Subdomain&gt;.authentication.&lt;region&gt;.hana.ondemand.com/oauth/token</a:t>
            </a:r>
            <a:endParaRPr lang="en-IN" sz="2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3. Then call the DM service by using the above access token:</a:t>
            </a:r>
          </a:p>
          <a:p>
            <a:pPr marL="0" indent="0">
              <a:buNone/>
            </a:pPr>
            <a:r>
              <a:rPr lang="en-IN" sz="2000" dirty="0"/>
              <a:t>    . First create one service in the Design Production Process</a:t>
            </a:r>
          </a:p>
          <a:p>
            <a:pPr marL="0" indent="0">
              <a:buNone/>
            </a:pPr>
            <a:r>
              <a:rPr lang="en-IN" sz="2000" dirty="0"/>
              <a:t>    . Then publish the created service to the Manage Service Registry</a:t>
            </a:r>
          </a:p>
          <a:p>
            <a:pPr marL="0" indent="0">
              <a:buNone/>
            </a:pPr>
            <a:r>
              <a:rPr lang="en-IN" sz="2000" dirty="0"/>
              <a:t>    . And take the URL/Path value of the published service.</a:t>
            </a:r>
          </a:p>
          <a:p>
            <a:pPr marL="0" indent="0">
              <a:buNone/>
            </a:pPr>
            <a:r>
              <a:rPr lang="en-IN" sz="2000" dirty="0"/>
              <a:t>    . Then merge the  URL/Path with the Public-</a:t>
            </a:r>
            <a:r>
              <a:rPr lang="en-IN" sz="2000" dirty="0" err="1"/>
              <a:t>api</a:t>
            </a:r>
            <a:r>
              <a:rPr lang="en-IN" sz="2000" dirty="0"/>
              <a:t>-end.</a:t>
            </a:r>
          </a:p>
          <a:p>
            <a:pPr marL="0" indent="0">
              <a:buNone/>
            </a:pPr>
            <a:r>
              <a:rPr lang="en-IN" sz="2000" dirty="0"/>
              <a:t>    . Add this one : </a:t>
            </a:r>
            <a:r>
              <a:rPr lang="en-IN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&amp;async=false</a:t>
            </a: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/>
              <a:t>Now the overall DM API service is look like below:</a:t>
            </a:r>
            <a:br>
              <a:rPr lang="en-IN" sz="2000" dirty="0"/>
            </a:br>
            <a:br>
              <a:rPr lang="en-IN" sz="2000" dirty="0"/>
            </a:br>
            <a:r>
              <a:rPr lang="en-IN" sz="2000" dirty="0"/>
              <a:t>“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https://&lt;public-</a:t>
            </a:r>
            <a:r>
              <a:rPr lang="en-IN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IN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-endpoint&gt;/&lt;URL/Path&gt;&amp;async=false”</a:t>
            </a:r>
          </a:p>
          <a:p>
            <a:pPr marL="0" indent="0">
              <a:buNone/>
            </a:pPr>
            <a:endParaRPr lang="en-IN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Refer the below code for the entire token generation and Calling API service:</a:t>
            </a:r>
          </a:p>
          <a:p>
            <a:pPr marL="0" indent="0">
              <a:buNone/>
            </a:pPr>
            <a:endParaRPr lang="en-IN" sz="2000" dirty="0"/>
          </a:p>
          <a:p>
            <a:pPr>
              <a:lnSpc>
                <a:spcPts val="1425"/>
              </a:lnSpc>
              <a:buNone/>
            </a:pPr>
            <a:br>
              <a:rPr lang="en-IN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IN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000" dirty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641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F3F8-E137-2E08-C5D6-72C3215A7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6" y="-387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Implementation of material.js: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87C6F0-7446-4CD8-3899-0635C5ABE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06" y="492626"/>
            <a:ext cx="11161379" cy="6262135"/>
          </a:xfrm>
        </p:spPr>
      </p:pic>
    </p:spTree>
    <p:extLst>
      <p:ext uri="{BB962C8B-B14F-4D97-AF65-F5344CB8AC3E}">
        <p14:creationId xmlns:p14="http://schemas.microsoft.com/office/powerpoint/2010/main" val="400835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3E31-F0B3-A4A7-BACD-844C53270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7" y="-4017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Contd..</a:t>
            </a:r>
            <a:endParaRPr lang="en-IN" sz="2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383F18-B71A-DE65-B169-C534FFBE1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007" y="532196"/>
            <a:ext cx="10813025" cy="6248357"/>
          </a:xfrm>
        </p:spPr>
      </p:pic>
    </p:spTree>
    <p:extLst>
      <p:ext uri="{BB962C8B-B14F-4D97-AF65-F5344CB8AC3E}">
        <p14:creationId xmlns:p14="http://schemas.microsoft.com/office/powerpoint/2010/main" val="798748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5DF6-5DB5-C203-21D7-8E623F70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490" y="-328049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Run The CAPM Project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3DEE-4C89-6730-8A7C-630EC9014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490" y="586760"/>
            <a:ext cx="11722510" cy="6271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run the CAPM project use the below command: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cds</a:t>
            </a:r>
            <a:r>
              <a:rPr lang="en-US" sz="2000" dirty="0"/>
              <a:t> watch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. After running the above command, it will generate the one URL click on that one , it will open the by default CAPM Project index page.</a:t>
            </a:r>
          </a:p>
          <a:p>
            <a:pPr marL="0" indent="0">
              <a:buNone/>
            </a:pPr>
            <a:r>
              <a:rPr lang="en-IN" sz="2000" dirty="0"/>
              <a:t> . There you can see the created services, click on the service then we can see the response coming from the DM API.</a:t>
            </a:r>
          </a:p>
          <a:p>
            <a:pPr marL="0" indent="0">
              <a:buNone/>
            </a:pPr>
            <a:r>
              <a:rPr lang="en-IN" sz="2000" dirty="0"/>
              <a:t>. And you can check the metadata of the created service also, by click on the $metadata.</a:t>
            </a:r>
          </a:p>
          <a:p>
            <a:pPr marL="0" indent="0">
              <a:buNone/>
            </a:pPr>
            <a:r>
              <a:rPr lang="en-IN" sz="2000" dirty="0"/>
              <a:t>. The final </a:t>
            </a:r>
            <a:r>
              <a:rPr lang="en-IN" sz="2000" dirty="0" err="1"/>
              <a:t>url</a:t>
            </a:r>
            <a:r>
              <a:rPr lang="en-IN" sz="2000" dirty="0"/>
              <a:t> of the created service is:    http://localhost:4004 /</a:t>
            </a:r>
            <a:r>
              <a:rPr lang="en-IN" sz="2000" dirty="0" err="1"/>
              <a:t>odata</a:t>
            </a:r>
            <a:r>
              <a:rPr lang="en-IN" sz="2000" dirty="0"/>
              <a:t>/v4/my/</a:t>
            </a:r>
            <a:r>
              <a:rPr lang="en-IN" sz="2000" dirty="0" err="1"/>
              <a:t>MaterialsData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82B93-BF03-AD32-4EF5-6FA170A78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5" y="1447186"/>
            <a:ext cx="52482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6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E3273-FC57-EA91-36D1-0729DF75E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67" y="-387043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CAPM Application Default index page:</a:t>
            </a:r>
            <a:endParaRPr lang="en-IN" sz="25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0511E2-CE5E-0FFA-4A74-8CAC02FF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503" y="586759"/>
            <a:ext cx="11621729" cy="60942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Click on the created service to see the response: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865A45-64AA-48EE-CA68-8DD4F098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03" y="1148300"/>
            <a:ext cx="110775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5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67561-0CFA-C4DA-7C4D-FDDC424D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03" y="-224810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Response: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BDF81-BA50-A1F3-0947-6145053C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1" y="704746"/>
            <a:ext cx="11385755" cy="61532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Once click the service it will display the response like below: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7C3E65-BB4A-9E19-2845-D0FF45F0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41" y="1234355"/>
            <a:ext cx="7583130" cy="54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64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0AA1A-1A43-F1D0-E41A-FA84DD0BF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 Project Setup: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00F42-061A-649F-0D5B-D995F1CAF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84" y="111770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Open the Business Application Studio, and open the project folder. File-&gt;Open Folder, then select projects folder and click on ok.</a:t>
            </a: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6A624-AC9F-1392-CF75-5BAABC8D1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1814051"/>
            <a:ext cx="11926529" cy="456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20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73F6B-97FF-D1EC-0FA1-8D9ABCC3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" y="-453411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the Integrated terminal, change directory to the folder where you want create your CAPM Project or create a new folder inside project folder and change directory to that folder.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9974BD-AD13-046E-D787-0CC9E9412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48" y="872152"/>
            <a:ext cx="11274884" cy="5914641"/>
          </a:xfrm>
        </p:spPr>
      </p:pic>
    </p:spTree>
    <p:extLst>
      <p:ext uri="{BB962C8B-B14F-4D97-AF65-F5344CB8AC3E}">
        <p14:creationId xmlns:p14="http://schemas.microsoft.com/office/powerpoint/2010/main" val="107553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C37C7-8B19-9AF9-659E-EDFE5FE0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70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To create CAPM project run the below commands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1. </a:t>
            </a:r>
            <a:r>
              <a:rPr lang="en-US" sz="2000" dirty="0" err="1"/>
              <a:t>cds</a:t>
            </a:r>
            <a:r>
              <a:rPr lang="en-US" sz="2000" dirty="0"/>
              <a:t> </a:t>
            </a:r>
            <a:r>
              <a:rPr lang="en-US" sz="2000" dirty="0" err="1"/>
              <a:t>init</a:t>
            </a:r>
            <a:r>
              <a:rPr lang="en-US" sz="2000" dirty="0"/>
              <a:t> : to initialize the CAPM project by creating the folders like app , </a:t>
            </a:r>
            <a:r>
              <a:rPr lang="en-US" sz="2000" dirty="0" err="1"/>
              <a:t>db</a:t>
            </a:r>
            <a:r>
              <a:rPr lang="en-US" sz="2000" dirty="0"/>
              <a:t> and </a:t>
            </a:r>
            <a:r>
              <a:rPr lang="en-US" sz="2000" dirty="0" err="1"/>
              <a:t>srv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npm</a:t>
            </a:r>
            <a:r>
              <a:rPr lang="en-US" sz="2000" dirty="0"/>
              <a:t> install: to install all the node modules.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FF0EA0-BD72-71D0-EA41-3B139664A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82" y="1664775"/>
            <a:ext cx="11780663" cy="5316409"/>
          </a:xfrm>
        </p:spPr>
      </p:pic>
    </p:spTree>
    <p:extLst>
      <p:ext uri="{BB962C8B-B14F-4D97-AF65-F5344CB8AC3E}">
        <p14:creationId xmlns:p14="http://schemas.microsoft.com/office/powerpoint/2010/main" val="2811522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DE529-684B-C9F3-48DA-C2DE3560B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2" y="158648"/>
            <a:ext cx="10515600" cy="1325563"/>
          </a:xfrm>
        </p:spPr>
        <p:txBody>
          <a:bodyPr>
            <a:noAutofit/>
          </a:bodyPr>
          <a:lstStyle/>
          <a:p>
            <a:r>
              <a:rPr lang="en-US" sz="2000" dirty="0"/>
              <a:t>CAPM Main folders: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1. app</a:t>
            </a:r>
            <a:br>
              <a:rPr lang="en-US" sz="2000" dirty="0"/>
            </a:br>
            <a:r>
              <a:rPr lang="en-US" sz="2000" dirty="0"/>
              <a:t>2. </a:t>
            </a:r>
            <a:r>
              <a:rPr lang="en-US" sz="2000" dirty="0" err="1"/>
              <a:t>db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dirty="0" err="1"/>
              <a:t>srv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3AB5-14E5-263B-4926-1309DD093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52" y="16633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</a:t>
            </a:r>
            <a:r>
              <a:rPr lang="en-IN" sz="2000" dirty="0"/>
              <a:t>he app folder contains the UI(User Interface), typically built with SAP Fiori or SAPUI5.</a:t>
            </a:r>
          </a:p>
          <a:p>
            <a:pPr marL="0" indent="0">
              <a:buNone/>
            </a:pPr>
            <a:r>
              <a:rPr lang="en-IN" sz="2000" dirty="0"/>
              <a:t>The </a:t>
            </a:r>
            <a:r>
              <a:rPr lang="en-IN" sz="2000" dirty="0" err="1"/>
              <a:t>db</a:t>
            </a:r>
            <a:r>
              <a:rPr lang="en-IN" sz="2000" dirty="0"/>
              <a:t> folder is responsible for defining the data models such as entities and their relationships.</a:t>
            </a:r>
          </a:p>
          <a:p>
            <a:pPr marL="0" indent="0">
              <a:buNone/>
            </a:pPr>
            <a:r>
              <a:rPr lang="en-IN" sz="2000" dirty="0"/>
              <a:t>Ex: SQLite, SAP HANA Cloud.</a:t>
            </a:r>
          </a:p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dirty="0" err="1"/>
              <a:t>srv</a:t>
            </a:r>
            <a:r>
              <a:rPr lang="en-US" sz="2000" dirty="0"/>
              <a:t> folder contains the service definitions and business logic of the CAPM Project.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5957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0CC7-95CA-EC19-99E9-7CA8BAD6F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-274228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1.Create data-model under </a:t>
            </a:r>
            <a:r>
              <a:rPr lang="en-US" sz="2500" dirty="0" err="1"/>
              <a:t>db</a:t>
            </a:r>
            <a:r>
              <a:rPr lang="en-US" sz="2500" dirty="0"/>
              <a:t> folder: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EE84F-1B56-465E-3791-E9981962E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77849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Right click on the </a:t>
            </a:r>
            <a:r>
              <a:rPr lang="en-US" sz="2000" dirty="0" err="1"/>
              <a:t>db</a:t>
            </a:r>
            <a:r>
              <a:rPr lang="en-US" sz="2000" dirty="0"/>
              <a:t> folder and create new file with .</a:t>
            </a:r>
            <a:r>
              <a:rPr lang="en-US" sz="2000" dirty="0" err="1"/>
              <a:t>cds</a:t>
            </a:r>
            <a:r>
              <a:rPr lang="en-US" sz="2000" dirty="0"/>
              <a:t> extension.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dirty="0" err="1"/>
              <a:t>schema.cds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Then define the namespace and create the entity with one key(Primary Key).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78668-670B-0D13-9249-423069245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258" y="1986066"/>
            <a:ext cx="11742174" cy="47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49BC-B12D-6EC1-3701-FCF892651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6" y="-401791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2. Create the Service for defined Entity: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2287-0386-9E03-BB52-FF199D4A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26" y="631005"/>
            <a:ext cx="11901948" cy="6226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Right click on </a:t>
            </a:r>
            <a:r>
              <a:rPr lang="en-US" sz="2000" dirty="0" err="1"/>
              <a:t>srv</a:t>
            </a:r>
            <a:r>
              <a:rPr lang="en-US" sz="2000" dirty="0"/>
              <a:t> folder and create the new file with .</a:t>
            </a:r>
            <a:r>
              <a:rPr lang="en-US" sz="2000" dirty="0" err="1"/>
              <a:t>cds</a:t>
            </a:r>
            <a:r>
              <a:rPr lang="en-US" sz="2000" dirty="0"/>
              <a:t> extension.</a:t>
            </a:r>
          </a:p>
          <a:p>
            <a:pPr marL="0" indent="0">
              <a:buNone/>
            </a:pPr>
            <a:r>
              <a:rPr lang="en-US" sz="2000" dirty="0"/>
              <a:t>Ex: </a:t>
            </a:r>
            <a:r>
              <a:rPr lang="en-US" sz="2000" dirty="0" err="1"/>
              <a:t>material.cds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2. Import the entity  by using “using” keyword and define the path.</a:t>
            </a:r>
          </a:p>
          <a:p>
            <a:pPr marL="0" indent="0">
              <a:buNone/>
            </a:pPr>
            <a:r>
              <a:rPr lang="en-US" sz="2000" dirty="0"/>
              <a:t>3. Then create the service</a:t>
            </a:r>
          </a:p>
          <a:p>
            <a:pPr marL="514350" indent="-514350">
              <a:buAutoNum type="arabicPeriod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A8E0F-30CD-6476-DBAF-1DA545C5E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6" y="2229464"/>
            <a:ext cx="12046974" cy="44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0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AB18-414F-67C8-87E3-1D98BF29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26" y="-342798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3. Provide the implementation for the created service.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91D56-C078-B076-A47D-F5242A416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26" y="616258"/>
            <a:ext cx="11901948" cy="6094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Right click on the </a:t>
            </a:r>
            <a:r>
              <a:rPr lang="en-US" sz="2000" dirty="0" err="1"/>
              <a:t>srv</a:t>
            </a:r>
            <a:r>
              <a:rPr lang="en-US" sz="2000" dirty="0"/>
              <a:t> folder and create the new file with .</a:t>
            </a:r>
            <a:r>
              <a:rPr lang="en-US" sz="2000" dirty="0" err="1"/>
              <a:t>js</a:t>
            </a:r>
            <a:r>
              <a:rPr lang="en-US" sz="2000" dirty="0"/>
              <a:t> </a:t>
            </a:r>
            <a:r>
              <a:rPr lang="en-US" sz="2000" dirty="0" err="1"/>
              <a:t>extention</a:t>
            </a:r>
            <a:r>
              <a:rPr lang="en-US" sz="2000" dirty="0"/>
              <a:t> and the file name should be same as service file name.</a:t>
            </a:r>
          </a:p>
          <a:p>
            <a:pPr marL="0" indent="0">
              <a:buNone/>
            </a:pPr>
            <a:r>
              <a:rPr lang="en-US" sz="2000" dirty="0"/>
              <a:t>Ex: 1. </a:t>
            </a:r>
            <a:r>
              <a:rPr lang="en-US" sz="2000" dirty="0" err="1"/>
              <a:t>material.cds</a:t>
            </a:r>
            <a:r>
              <a:rPr lang="en-US" sz="2000" dirty="0"/>
              <a:t>:-  the service file name</a:t>
            </a:r>
          </a:p>
          <a:p>
            <a:pPr marL="0" indent="0">
              <a:buNone/>
            </a:pPr>
            <a:r>
              <a:rPr lang="en-US" sz="2000" dirty="0"/>
              <a:t>       2. material.js:- the service implementation file name</a:t>
            </a:r>
          </a:p>
          <a:p>
            <a:pPr marL="0" indent="0">
              <a:buNone/>
            </a:pPr>
            <a:r>
              <a:rPr lang="en-US" sz="2000" dirty="0"/>
              <a:t>2. Then provide the implementation for the defined service.</a:t>
            </a:r>
          </a:p>
          <a:p>
            <a:pPr marL="0" indent="0">
              <a:buNone/>
            </a:pPr>
            <a:endParaRPr lang="en-US" sz="2000" dirty="0"/>
          </a:p>
          <a:p>
            <a:pPr marL="514350" indent="-514350">
              <a:buAutoNum type="arabicPeriod"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F0CDE-E234-8100-2B02-BDC0EFB9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9872"/>
            <a:ext cx="12192000" cy="45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7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0E19-172F-5DE1-FCDF-3AE68AF2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8" y="-313301"/>
            <a:ext cx="10515600" cy="1325563"/>
          </a:xfrm>
        </p:spPr>
        <p:txBody>
          <a:bodyPr>
            <a:normAutofit/>
          </a:bodyPr>
          <a:lstStyle/>
          <a:p>
            <a:r>
              <a:rPr lang="en-US" sz="2500" dirty="0"/>
              <a:t>To Call SAP DM API Service we need below packages/dependencies:</a:t>
            </a:r>
            <a:endParaRPr lang="en-IN" sz="2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83D36-8FC2-4731-5007-F022FAA7C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508" y="675250"/>
            <a:ext cx="11899491" cy="6182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implement </a:t>
            </a:r>
            <a:r>
              <a:rPr lang="en-US" sz="2000" dirty="0" err="1"/>
              <a:t>nodeJs</a:t>
            </a:r>
            <a:r>
              <a:rPr lang="en-US" sz="2000" dirty="0"/>
              <a:t> service , first import </a:t>
            </a:r>
            <a:r>
              <a:rPr lang="en-US" sz="2000" dirty="0" err="1"/>
              <a:t>axios</a:t>
            </a:r>
            <a:r>
              <a:rPr lang="en-US" sz="2000" dirty="0"/>
              <a:t>, </a:t>
            </a:r>
            <a:r>
              <a:rPr lang="en-US" sz="2000" dirty="0" err="1"/>
              <a:t>cds</a:t>
            </a:r>
            <a:r>
              <a:rPr lang="en-US" sz="2000" dirty="0"/>
              <a:t> and </a:t>
            </a:r>
            <a:r>
              <a:rPr lang="en-US" sz="2000" dirty="0" err="1"/>
              <a:t>qs</a:t>
            </a:r>
            <a:r>
              <a:rPr lang="en-US" sz="2000" dirty="0"/>
              <a:t> dependencies run below commands:</a:t>
            </a:r>
          </a:p>
          <a:p>
            <a:pPr marL="0" indent="0">
              <a:buNone/>
            </a:pPr>
            <a:r>
              <a:rPr lang="en-US" sz="2000" dirty="0"/>
              <a:t>1. </a:t>
            </a:r>
            <a:r>
              <a:rPr lang="en-US" sz="2000" dirty="0" err="1"/>
              <a:t>npm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axios</a:t>
            </a:r>
            <a:r>
              <a:rPr lang="en-US" sz="2000" dirty="0"/>
              <a:t> : to handle HTTP requests</a:t>
            </a:r>
          </a:p>
          <a:p>
            <a:pPr marL="0" indent="0">
              <a:buNone/>
            </a:pPr>
            <a:r>
              <a:rPr lang="en-IN" sz="2000" dirty="0"/>
              <a:t>2. </a:t>
            </a:r>
            <a:r>
              <a:rPr lang="en-IN" sz="2000" dirty="0" err="1"/>
              <a:t>npm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 </a:t>
            </a:r>
            <a:r>
              <a:rPr lang="en-IN" sz="2000" dirty="0" err="1"/>
              <a:t>qs</a:t>
            </a:r>
            <a:r>
              <a:rPr lang="en-IN" sz="2000" dirty="0"/>
              <a:t>: used to serialize and parse URL query strings. It is commonly used when working with HTTP request that require application/x-www-form-</a:t>
            </a:r>
            <a:r>
              <a:rPr lang="en-IN" sz="2000" dirty="0" err="1"/>
              <a:t>urlencoded</a:t>
            </a:r>
            <a:r>
              <a:rPr lang="en-IN" sz="2000" dirty="0"/>
              <a:t> data format.</a:t>
            </a:r>
          </a:p>
          <a:p>
            <a:pPr marL="0" indent="0">
              <a:buNone/>
            </a:pPr>
            <a:r>
              <a:rPr lang="en-IN" sz="2000" dirty="0"/>
              <a:t>3. Once you run the above commands, you can see the dependencies in the “</a:t>
            </a:r>
            <a:r>
              <a:rPr lang="en-IN" sz="2000" b="1" dirty="0" err="1"/>
              <a:t>package.json</a:t>
            </a:r>
            <a:r>
              <a:rPr lang="en-IN" sz="2000" dirty="0"/>
              <a:t>” file</a:t>
            </a:r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FEE725-A57D-5EB0-F5E6-0C7BD933C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78" y="2598864"/>
            <a:ext cx="11899491" cy="425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83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433</TotalTime>
  <Words>829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Office Theme</vt:lpstr>
      <vt:lpstr>Building a SAP CAPM Project in SAP Business Application Studio And Implementing SAP DM Standard API Service</vt:lpstr>
      <vt:lpstr> Project Setup:</vt:lpstr>
      <vt:lpstr>   Open the Integrated terminal, change directory to the folder where you want create your CAPM Project or create a new folder inside project folder and change directory to that folder. </vt:lpstr>
      <vt:lpstr>To create CAPM project run the below commands  1. cds init : to initialize the CAPM project by creating the folders like app , db and srv 2. npm install: to install all the node modules.</vt:lpstr>
      <vt:lpstr>CAPM Main folders:  1. app 2. db 3. srv</vt:lpstr>
      <vt:lpstr>1.Create data-model under db folder:</vt:lpstr>
      <vt:lpstr>2. Create the Service for defined Entity:</vt:lpstr>
      <vt:lpstr>3. Provide the implementation for the created service.</vt:lpstr>
      <vt:lpstr>To Call SAP DM API Service we need below packages/dependencies:</vt:lpstr>
      <vt:lpstr>Now, Call The SAP DM API Service(material.js):</vt:lpstr>
      <vt:lpstr>Implementation of material.js:</vt:lpstr>
      <vt:lpstr>Contd..</vt:lpstr>
      <vt:lpstr>Run The CAPM Project</vt:lpstr>
      <vt:lpstr>CAPM Application Default index page:</vt:lpstr>
      <vt:lpstr>Response: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Nandiswar K</dc:creator>
  <cp:lastModifiedBy>Nandiswar K</cp:lastModifiedBy>
  <cp:revision>3</cp:revision>
  <dcterms:created xsi:type="dcterms:W3CDTF">2025-03-26T07:10:42Z</dcterms:created>
  <dcterms:modified xsi:type="dcterms:W3CDTF">2025-04-10T12:15:18Z</dcterms:modified>
</cp:coreProperties>
</file>