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1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187235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2540944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抽象化したゲームエリア上での走行体の振る舞いと実際の操作を分離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1022" y="1777928"/>
            <a:ext cx="8208266" cy="1846416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69289" y="1777830"/>
            <a:ext cx="2881964" cy="369332"/>
          </a:xfrm>
          <a:prstGeom prst="rect">
            <a:avLst/>
          </a:prstGeom>
          <a:solidFill>
            <a:srgbClr val="D2472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2-2.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ゲーム全体のフロー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569291" y="1777927"/>
            <a:ext cx="6349865" cy="739331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256" y="1777927"/>
            <a:ext cx="3991798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2-1.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ゲームエリアと走行体の抽象化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1024" y="2157909"/>
            <a:ext cx="4789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４ｘ４マスの格子であるゲームエリアを、格子点間の中点で分割し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、右図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のような座標系で表現した</a:t>
            </a:r>
            <a:r>
              <a:rPr kumimoji="1"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抽象マップ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を設ける。抽象マップ上では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走行体は位置、向き、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把持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の有無および色の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状態を持つ</a:t>
            </a:r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抽象走行体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として表現される。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60" y="2055630"/>
            <a:ext cx="1023597" cy="1177247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6257619" y="2396602"/>
            <a:ext cx="4572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81" y="1952080"/>
            <a:ext cx="1758131" cy="138434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645" y="2199445"/>
            <a:ext cx="6299512" cy="69717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7183" y="4738415"/>
            <a:ext cx="1525145" cy="1875031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361022" y="6578526"/>
            <a:ext cx="8208266" cy="259271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019" y="6578525"/>
            <a:ext cx="6992620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2-3.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抽象走行体の進入位置および最初の移動候補ブロックの決定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7500" y="6978001"/>
            <a:ext cx="6388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抽象マップ上の侵入位置の候補を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(0,1)</a:t>
            </a:r>
            <a:r>
              <a:rPr lang="ja-JP" altLang="en-US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(0,3)</a:t>
            </a:r>
            <a:r>
              <a:rPr lang="ja-JP" altLang="en-US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(0,5)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とする。各点ごとに、最近の移動候補ブロックを囲むまでの</a:t>
            </a:r>
            <a:r>
              <a:rPr lang="ja-JP" altLang="en-US" sz="16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移動</a:t>
            </a:r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経路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を計算し、その</a:t>
            </a:r>
            <a:r>
              <a:rPr lang="ja-JP" altLang="en-US" sz="16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移動コスト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を計算し、移動コストが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61022" y="3620976"/>
            <a:ext cx="8208266" cy="259271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1019" y="36209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2-2.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候補点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182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Takase Masahide</cp:lastModifiedBy>
  <cp:revision>118</cp:revision>
  <cp:lastPrinted>2016-08-15T04:36:09Z</cp:lastPrinted>
  <dcterms:created xsi:type="dcterms:W3CDTF">2016-08-15T01:34:35Z</dcterms:created>
  <dcterms:modified xsi:type="dcterms:W3CDTF">2016-08-15T12:37:20Z</dcterms:modified>
</cp:coreProperties>
</file>