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6F600"/>
    <a:srgbClr val="F0F000"/>
    <a:srgbClr val="E0E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14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02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71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54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2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23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40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44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10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46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19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D6385-1E20-4E75-938E-8CB9243ED2AB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19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538452" y="147709"/>
            <a:ext cx="2813418" cy="473954"/>
            <a:chOff x="108961" y="835133"/>
            <a:chExt cx="705349" cy="473954"/>
          </a:xfrm>
        </p:grpSpPr>
        <p:sp>
          <p:nvSpPr>
            <p:cNvPr id="5" name="正方形/長方形 4"/>
            <p:cNvSpPr/>
            <p:nvPr/>
          </p:nvSpPr>
          <p:spPr>
            <a:xfrm>
              <a:off x="108961" y="835133"/>
              <a:ext cx="705349" cy="289332"/>
            </a:xfrm>
            <a:prstGeom prst="rect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428" tIns="45714" rIns="91428" bIns="45714" rtlCol="0" anchor="ctr"/>
            <a:lstStyle/>
            <a:p>
              <a:pPr algn="ctr"/>
              <a:endPara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13109" y="878200"/>
              <a:ext cx="68686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ja-JP" altLang="en-US" sz="14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　</a:t>
              </a:r>
              <a:r>
                <a:rPr lang="en-US" altLang="ja-JP" sz="1400" dirty="0" err="1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N.n</a:t>
              </a:r>
              <a:r>
                <a:rPr lang="ja-JP" altLang="en-US" sz="14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 </a:t>
              </a:r>
              <a:r>
                <a:rPr lang="ja-JP" altLang="en-US" sz="14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ブロック</a:t>
              </a:r>
              <a:r>
                <a:rPr lang="ja-JP" altLang="en-US" sz="14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を</a:t>
              </a:r>
              <a:r>
                <a:rPr lang="ja-JP" altLang="en-US" sz="14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アーム</a:t>
              </a:r>
              <a:r>
                <a:rPr lang="ja-JP" altLang="en-US" sz="14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に収める</a:t>
              </a:r>
              <a:endPara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20" name="テキスト ボックス 19"/>
          <p:cNvSpPr txBox="1"/>
          <p:nvPr/>
        </p:nvSpPr>
        <p:spPr>
          <a:xfrm>
            <a:off x="3979767" y="539510"/>
            <a:ext cx="4480663" cy="1708148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ja-JP" altLang="en-US" sz="10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ブロック</a:t>
            </a: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</a:t>
            </a:r>
            <a:r>
              <a:rPr lang="ja-JP" altLang="en-US" sz="10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アーム</a:t>
            </a: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に</a:t>
            </a:r>
            <a:r>
              <a:rPr lang="ja-JP" altLang="en-US" sz="10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収</a:t>
            </a: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めるためには、次の要素技術が必要となる。</a:t>
            </a:r>
            <a:endParaRPr lang="en-US" altLang="ja-JP" sz="105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色認識</a:t>
            </a:r>
            <a:endParaRPr lang="en-US" altLang="ja-JP" sz="105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アーム制御</a:t>
            </a:r>
            <a:endParaRPr lang="en-US" altLang="ja-JP" sz="105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車輪制御</a:t>
            </a:r>
            <a:endParaRPr lang="en-US" altLang="ja-JP" sz="105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これらの要素技術を用いて、次の手順によってブロックをアームに収めることを実現する。</a:t>
            </a:r>
            <a:endParaRPr lang="en-US" altLang="ja-JP" sz="105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lang="en-US" altLang="ja-JP" sz="105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初期状態：カラーセンサーがコースと垂直になる角度で、黒のラインに沿ってブロックに接近している。また、サークルの場所は公開されているため、走行体がどの色のサークルに向かっているかは認識している。</a:t>
            </a:r>
            <a:endParaRPr lang="en-US" altLang="ja-JP" sz="105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11" name="テキスト ボックス 510"/>
          <p:cNvSpPr txBox="1"/>
          <p:nvPr/>
        </p:nvSpPr>
        <p:spPr>
          <a:xfrm>
            <a:off x="1459486" y="3998684"/>
            <a:ext cx="2608457" cy="415486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カラーセンサーが、サークルの色を認識する。</a:t>
            </a:r>
            <a:endParaRPr lang="en-US" altLang="ja-JP" sz="105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12" name="テキスト ボックス 511"/>
          <p:cNvSpPr txBox="1"/>
          <p:nvPr/>
        </p:nvSpPr>
        <p:spPr>
          <a:xfrm>
            <a:off x="5435957" y="3964274"/>
            <a:ext cx="2592427" cy="253904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 startAt="2"/>
            </a:pP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＊＊</a:t>
            </a:r>
            <a:r>
              <a:rPr lang="en-US" altLang="ja-JP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cm</a:t>
            </a: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後退する。</a:t>
            </a:r>
            <a:endParaRPr lang="en-US" altLang="ja-JP" sz="105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13" name="テキスト ボックス 512"/>
          <p:cNvSpPr txBox="1"/>
          <p:nvPr/>
        </p:nvSpPr>
        <p:spPr>
          <a:xfrm>
            <a:off x="1456130" y="6035673"/>
            <a:ext cx="2611813" cy="577069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アームを＊＊</a:t>
            </a:r>
            <a:r>
              <a:rPr lang="en-US" altLang="ja-JP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°</a:t>
            </a: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持ち上げる。持ち上げることで、ブロックの色を認識できるようになる。</a:t>
            </a:r>
            <a:endParaRPr lang="en-US" altLang="ja-JP" sz="105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14" name="テキスト ボックス 513"/>
          <p:cNvSpPr txBox="1"/>
          <p:nvPr/>
        </p:nvSpPr>
        <p:spPr>
          <a:xfrm>
            <a:off x="5435957" y="5981948"/>
            <a:ext cx="2592427" cy="900234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ブロックの色を認識する。</a:t>
            </a:r>
            <a:r>
              <a:rPr lang="en-US" altLang="ja-JP" sz="10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/>
            </a:r>
            <a:br>
              <a:rPr lang="en-US" altLang="ja-JP" sz="10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このとき、黄色、緑、赤、青、黒以外の色を認識した場合は、＊＊回リトライすることで、正しい色を認識することができる。</a:t>
            </a:r>
            <a:endParaRPr lang="en-US" altLang="ja-JP" sz="105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15" name="テキスト ボックス 514"/>
          <p:cNvSpPr txBox="1"/>
          <p:nvPr/>
        </p:nvSpPr>
        <p:spPr>
          <a:xfrm>
            <a:off x="2419951" y="551053"/>
            <a:ext cx="724696" cy="253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28" tIns="45714" rIns="91428" bIns="45714" rtlCol="0">
            <a:spAutoFit/>
          </a:bodyPr>
          <a:lstStyle/>
          <a:p>
            <a:pPr algn="ctr"/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初期状態</a:t>
            </a:r>
            <a:endParaRPr lang="en-US" altLang="ja-JP" sz="105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572" name="直線矢印コネクタ 571"/>
          <p:cNvCxnSpPr/>
          <p:nvPr/>
        </p:nvCxnSpPr>
        <p:spPr>
          <a:xfrm>
            <a:off x="1547664" y="908720"/>
            <a:ext cx="1613554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6" name="直線矢印コネクタ 625"/>
          <p:cNvCxnSpPr/>
          <p:nvPr/>
        </p:nvCxnSpPr>
        <p:spPr>
          <a:xfrm flipH="1">
            <a:off x="5904991" y="2492896"/>
            <a:ext cx="1130778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29" name="グループ化 628"/>
          <p:cNvGrpSpPr/>
          <p:nvPr/>
        </p:nvGrpSpPr>
        <p:grpSpPr>
          <a:xfrm>
            <a:off x="1459486" y="5482608"/>
            <a:ext cx="2520280" cy="406824"/>
            <a:chOff x="1459487" y="2185176"/>
            <a:chExt cx="2520280" cy="406824"/>
          </a:xfrm>
        </p:grpSpPr>
        <p:sp>
          <p:nvSpPr>
            <p:cNvPr id="630" name="正方形/長方形 629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31" name="グループ化 630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632" name="直線コネクタ 631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直線コネクタ 632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直線コネクタ 633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直線コネクタ 634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4" name="グループ化 913"/>
          <p:cNvGrpSpPr/>
          <p:nvPr/>
        </p:nvGrpSpPr>
        <p:grpSpPr>
          <a:xfrm>
            <a:off x="1747518" y="4710208"/>
            <a:ext cx="1645813" cy="1133683"/>
            <a:chOff x="1403648" y="4781477"/>
            <a:chExt cx="1645813" cy="1133683"/>
          </a:xfrm>
        </p:grpSpPr>
        <p:sp>
          <p:nvSpPr>
            <p:cNvPr id="638" name="角丸四角形 637"/>
            <p:cNvSpPr/>
            <p:nvPr/>
          </p:nvSpPr>
          <p:spPr>
            <a:xfrm rot="2525276">
              <a:off x="1944046" y="5139665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39" name="グループ化 638"/>
            <p:cNvGrpSpPr/>
            <p:nvPr/>
          </p:nvGrpSpPr>
          <p:grpSpPr>
            <a:xfrm>
              <a:off x="1953385" y="5191887"/>
              <a:ext cx="460108" cy="522238"/>
              <a:chOff x="2262331" y="2185029"/>
              <a:chExt cx="460108" cy="522238"/>
            </a:xfrm>
          </p:grpSpPr>
          <p:sp>
            <p:nvSpPr>
              <p:cNvPr id="678" name="角丸四角形 677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9" name="1 つの角を丸めた四角形 678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0" name="円/楕円 679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40" name="円/楕円 639"/>
            <p:cNvSpPr/>
            <p:nvPr/>
          </p:nvSpPr>
          <p:spPr>
            <a:xfrm>
              <a:off x="2424863" y="5384159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82" name="グループ化 681"/>
            <p:cNvGrpSpPr/>
            <p:nvPr/>
          </p:nvGrpSpPr>
          <p:grpSpPr>
            <a:xfrm rot="17873995">
              <a:off x="2631547" y="5206430"/>
              <a:ext cx="288032" cy="547797"/>
              <a:chOff x="2441975" y="5449304"/>
              <a:chExt cx="288032" cy="547797"/>
            </a:xfrm>
          </p:grpSpPr>
          <p:sp>
            <p:nvSpPr>
              <p:cNvPr id="637" name="円/楕円 636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41" name="グループ化 640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674" name="角丸四角形 673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675" name="直線コネクタ 674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直線コネクタ 675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7" name="直線コネクタ 676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2" name="グループ化 641"/>
            <p:cNvGrpSpPr/>
            <p:nvPr/>
          </p:nvGrpSpPr>
          <p:grpSpPr>
            <a:xfrm>
              <a:off x="1937259" y="4781477"/>
              <a:ext cx="1096453" cy="523740"/>
              <a:chOff x="2937155" y="2013605"/>
              <a:chExt cx="1096453" cy="523740"/>
            </a:xfrm>
          </p:grpSpPr>
          <p:grpSp>
            <p:nvGrpSpPr>
              <p:cNvPr id="657" name="グループ化 656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659" name="グループ化 658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666" name="角丸四角形 665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667" name="グループ化 666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668" name="グループ化 667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672" name="直線コネクタ 671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3" name="直線コネクタ 672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69" name="グループ化 668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670" name="角丸四角形 669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671" name="角丸四角形 670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</p:grpSp>
            <p:grpSp>
              <p:nvGrpSpPr>
                <p:cNvPr id="660" name="グループ化 659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661" name="角丸四角形 660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62" name="角丸四角形 661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663" name="グループ化 662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664" name="円弧 663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65" name="円弧 664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</p:grpSp>
          <p:sp>
            <p:nvSpPr>
              <p:cNvPr id="658" name="角丸四角形 657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643" name="直線コネクタ 642"/>
            <p:cNvCxnSpPr/>
            <p:nvPr/>
          </p:nvCxnSpPr>
          <p:spPr>
            <a:xfrm>
              <a:off x="1547664" y="5644069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4" name="円/楕円 643"/>
            <p:cNvSpPr/>
            <p:nvPr/>
          </p:nvSpPr>
          <p:spPr>
            <a:xfrm>
              <a:off x="2113018" y="5464801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45" name="グループ化 644"/>
            <p:cNvGrpSpPr/>
            <p:nvPr/>
          </p:nvGrpSpPr>
          <p:grpSpPr>
            <a:xfrm>
              <a:off x="1403648" y="5476590"/>
              <a:ext cx="525372" cy="408315"/>
              <a:chOff x="2186625" y="2713448"/>
              <a:chExt cx="525372" cy="408315"/>
            </a:xfrm>
          </p:grpSpPr>
          <p:cxnSp>
            <p:nvCxnSpPr>
              <p:cNvPr id="652" name="直線コネクタ 651"/>
              <p:cNvCxnSpPr>
                <a:endCxn id="656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3" name="グループ化 652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655" name="角丸四角形 654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6" name="角丸四角形 655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54" name="角丸四角形 653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46" name="グループ化 645"/>
            <p:cNvGrpSpPr/>
            <p:nvPr/>
          </p:nvGrpSpPr>
          <p:grpSpPr>
            <a:xfrm>
              <a:off x="1667566" y="5782337"/>
              <a:ext cx="132826" cy="132823"/>
              <a:chOff x="4087243" y="3536771"/>
              <a:chExt cx="105454" cy="105452"/>
            </a:xfrm>
          </p:grpSpPr>
          <p:sp>
            <p:nvSpPr>
              <p:cNvPr id="650" name="円/楕円 649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1" name="弦 650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47" name="星 32 646"/>
            <p:cNvSpPr/>
            <p:nvPr/>
          </p:nvSpPr>
          <p:spPr>
            <a:xfrm>
              <a:off x="1645996" y="5640814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48" name="直線コネクタ 647"/>
            <p:cNvCxnSpPr/>
            <p:nvPr/>
          </p:nvCxnSpPr>
          <p:spPr>
            <a:xfrm flipV="1">
              <a:off x="1891736" y="5645980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直線コネクタ 648"/>
            <p:cNvCxnSpPr/>
            <p:nvPr/>
          </p:nvCxnSpPr>
          <p:spPr>
            <a:xfrm flipV="1">
              <a:off x="1826458" y="5789246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3" name="グループ化 752"/>
          <p:cNvGrpSpPr/>
          <p:nvPr/>
        </p:nvGrpSpPr>
        <p:grpSpPr>
          <a:xfrm>
            <a:off x="1451837" y="1103396"/>
            <a:ext cx="2520280" cy="1210380"/>
            <a:chOff x="9978164" y="2270191"/>
            <a:chExt cx="2520280" cy="1210380"/>
          </a:xfrm>
        </p:grpSpPr>
        <p:grpSp>
          <p:nvGrpSpPr>
            <p:cNvPr id="754" name="グループ化 753"/>
            <p:cNvGrpSpPr/>
            <p:nvPr/>
          </p:nvGrpSpPr>
          <p:grpSpPr>
            <a:xfrm>
              <a:off x="9978164" y="3042591"/>
              <a:ext cx="2520280" cy="406824"/>
              <a:chOff x="1459487" y="2185176"/>
              <a:chExt cx="2520280" cy="406824"/>
            </a:xfrm>
          </p:grpSpPr>
          <p:sp>
            <p:nvSpPr>
              <p:cNvPr id="801" name="正方形/長方形 800"/>
              <p:cNvSpPr/>
              <p:nvPr/>
            </p:nvSpPr>
            <p:spPr>
              <a:xfrm>
                <a:off x="3308694" y="2185176"/>
                <a:ext cx="243619" cy="34508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E0E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02" name="グループ化 801"/>
              <p:cNvGrpSpPr/>
              <p:nvPr/>
            </p:nvGrpSpPr>
            <p:grpSpPr>
              <a:xfrm>
                <a:off x="1459487" y="2549774"/>
                <a:ext cx="2520280" cy="42226"/>
                <a:chOff x="1459487" y="2549774"/>
                <a:chExt cx="2520280" cy="42226"/>
              </a:xfrm>
            </p:grpSpPr>
            <p:cxnSp>
              <p:nvCxnSpPr>
                <p:cNvPr id="803" name="直線コネクタ 802"/>
                <p:cNvCxnSpPr/>
                <p:nvPr/>
              </p:nvCxnSpPr>
              <p:spPr>
                <a:xfrm>
                  <a:off x="3184573" y="2592000"/>
                  <a:ext cx="496815" cy="0"/>
                </a:xfrm>
                <a:prstGeom prst="line">
                  <a:avLst/>
                </a:prstGeom>
                <a:ln w="76200">
                  <a:solidFill>
                    <a:srgbClr val="F6F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4" name="直線コネクタ 803"/>
                <p:cNvCxnSpPr/>
                <p:nvPr/>
              </p:nvCxnSpPr>
              <p:spPr>
                <a:xfrm>
                  <a:off x="1459487" y="2549774"/>
                  <a:ext cx="25202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5" name="直線コネクタ 804"/>
                <p:cNvCxnSpPr/>
                <p:nvPr/>
              </p:nvCxnSpPr>
              <p:spPr>
                <a:xfrm>
                  <a:off x="1459487" y="2592000"/>
                  <a:ext cx="1725086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6" name="直線コネクタ 805"/>
                <p:cNvCxnSpPr/>
                <p:nvPr/>
              </p:nvCxnSpPr>
              <p:spPr>
                <a:xfrm>
                  <a:off x="3681388" y="2592000"/>
                  <a:ext cx="298379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55" name="グループ化 754"/>
            <p:cNvGrpSpPr/>
            <p:nvPr/>
          </p:nvGrpSpPr>
          <p:grpSpPr>
            <a:xfrm>
              <a:off x="10050172" y="2270191"/>
              <a:ext cx="1630064" cy="1210380"/>
              <a:chOff x="10050172" y="2270191"/>
              <a:chExt cx="1630064" cy="1210380"/>
            </a:xfrm>
          </p:grpSpPr>
          <p:sp>
            <p:nvSpPr>
              <p:cNvPr id="756" name="角丸四角形 755"/>
              <p:cNvSpPr/>
              <p:nvPr/>
            </p:nvSpPr>
            <p:spPr>
              <a:xfrm rot="2525276">
                <a:off x="10590570" y="2628379"/>
                <a:ext cx="587212" cy="1470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57" name="グループ化 756"/>
              <p:cNvGrpSpPr/>
              <p:nvPr/>
            </p:nvGrpSpPr>
            <p:grpSpPr>
              <a:xfrm>
                <a:off x="10599909" y="2680601"/>
                <a:ext cx="460108" cy="522238"/>
                <a:chOff x="2262331" y="2185029"/>
                <a:chExt cx="460108" cy="522238"/>
              </a:xfrm>
            </p:grpSpPr>
            <p:sp>
              <p:nvSpPr>
                <p:cNvPr id="798" name="角丸四角形 797"/>
                <p:cNvSpPr/>
                <p:nvPr/>
              </p:nvSpPr>
              <p:spPr>
                <a:xfrm rot="2520000">
                  <a:off x="2368314" y="2427875"/>
                  <a:ext cx="354125" cy="13566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99" name="1 つの角を丸めた四角形 798"/>
                <p:cNvSpPr/>
                <p:nvPr/>
              </p:nvSpPr>
              <p:spPr>
                <a:xfrm rot="2510168">
                  <a:off x="2262331" y="2185029"/>
                  <a:ext cx="249015" cy="222873"/>
                </a:xfrm>
                <a:prstGeom prst="snipRoundRect">
                  <a:avLst>
                    <a:gd name="adj1" fmla="val 16667"/>
                    <a:gd name="adj2" fmla="val 3136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00" name="円/楕円 799"/>
                <p:cNvSpPr/>
                <p:nvPr/>
              </p:nvSpPr>
              <p:spPr>
                <a:xfrm>
                  <a:off x="2573150" y="2606557"/>
                  <a:ext cx="100710" cy="10071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58" name="円/楕円 757"/>
              <p:cNvSpPr/>
              <p:nvPr/>
            </p:nvSpPr>
            <p:spPr>
              <a:xfrm>
                <a:off x="11071387" y="2872873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59" name="グループ化 758"/>
              <p:cNvGrpSpPr/>
              <p:nvPr/>
            </p:nvGrpSpPr>
            <p:grpSpPr>
              <a:xfrm rot="21540000">
                <a:off x="11086598" y="2932774"/>
                <a:ext cx="288032" cy="547797"/>
                <a:chOff x="2441975" y="5449304"/>
                <a:chExt cx="288032" cy="547797"/>
              </a:xfrm>
            </p:grpSpPr>
            <p:sp>
              <p:nvSpPr>
                <p:cNvPr id="792" name="円/楕円 791"/>
                <p:cNvSpPr/>
                <p:nvPr/>
              </p:nvSpPr>
              <p:spPr>
                <a:xfrm>
                  <a:off x="2512908" y="5805461"/>
                  <a:ext cx="144016" cy="14401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00FF">
                        <a:tint val="66000"/>
                        <a:satMod val="160000"/>
                      </a:srgbClr>
                    </a:gs>
                    <a:gs pos="41000">
                      <a:srgbClr val="0000FF">
                        <a:tint val="44500"/>
                        <a:satMod val="160000"/>
                      </a:srgb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793" name="グループ化 792"/>
                <p:cNvGrpSpPr/>
                <p:nvPr/>
              </p:nvGrpSpPr>
              <p:grpSpPr>
                <a:xfrm rot="2733324">
                  <a:off x="2312092" y="5579187"/>
                  <a:ext cx="547797" cy="288032"/>
                  <a:chOff x="4931624" y="3164168"/>
                  <a:chExt cx="547797" cy="288032"/>
                </a:xfrm>
              </p:grpSpPr>
              <p:sp>
                <p:nvSpPr>
                  <p:cNvPr id="794" name="角丸四角形 793"/>
                  <p:cNvSpPr/>
                  <p:nvPr/>
                </p:nvSpPr>
                <p:spPr>
                  <a:xfrm rot="2734791">
                    <a:off x="5067898" y="3236176"/>
                    <a:ext cx="288032" cy="144016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795" name="直線コネクタ 794"/>
                  <p:cNvCxnSpPr/>
                  <p:nvPr/>
                </p:nvCxnSpPr>
                <p:spPr>
                  <a:xfrm>
                    <a:off x="4931624" y="3182218"/>
                    <a:ext cx="189884" cy="189884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直線コネクタ 795"/>
                  <p:cNvCxnSpPr/>
                  <p:nvPr/>
                </p:nvCxnSpPr>
                <p:spPr>
                  <a:xfrm flipV="1">
                    <a:off x="5130961" y="3335887"/>
                    <a:ext cx="265675" cy="35421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7" name="直線コネクタ 796"/>
                  <p:cNvCxnSpPr/>
                  <p:nvPr/>
                </p:nvCxnSpPr>
                <p:spPr>
                  <a:xfrm rot="21430798" flipV="1">
                    <a:off x="5392579" y="3171068"/>
                    <a:ext cx="86842" cy="162782"/>
                  </a:xfrm>
                  <a:prstGeom prst="line">
                    <a:avLst/>
                  </a:prstGeom>
                  <a:ln w="3810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0" name="グループ化 759"/>
              <p:cNvGrpSpPr/>
              <p:nvPr/>
            </p:nvGrpSpPr>
            <p:grpSpPr>
              <a:xfrm>
                <a:off x="10583783" y="2270191"/>
                <a:ext cx="1096453" cy="523740"/>
                <a:chOff x="2937155" y="2013605"/>
                <a:chExt cx="1096453" cy="523740"/>
              </a:xfrm>
            </p:grpSpPr>
            <p:grpSp>
              <p:nvGrpSpPr>
                <p:cNvPr id="775" name="グループ化 774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grpSp>
                <p:nvGrpSpPr>
                  <p:cNvPr id="777" name="グループ化 776"/>
                  <p:cNvGrpSpPr/>
                  <p:nvPr/>
                </p:nvGrpSpPr>
                <p:grpSpPr>
                  <a:xfrm>
                    <a:off x="2937155" y="2013605"/>
                    <a:ext cx="1096453" cy="520314"/>
                    <a:chOff x="2937155" y="2013605"/>
                    <a:chExt cx="1096453" cy="520314"/>
                  </a:xfrm>
                </p:grpSpPr>
                <p:sp>
                  <p:nvSpPr>
                    <p:cNvPr id="784" name="角丸四角形 783"/>
                    <p:cNvSpPr/>
                    <p:nvPr/>
                  </p:nvSpPr>
                  <p:spPr>
                    <a:xfrm rot="2525276">
                      <a:off x="2937155" y="2013605"/>
                      <a:ext cx="653178" cy="296368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785" name="グループ化 784"/>
                    <p:cNvGrpSpPr/>
                    <p:nvPr/>
                  </p:nvGrpSpPr>
                  <p:grpSpPr>
                    <a:xfrm>
                      <a:off x="3519263" y="2332604"/>
                      <a:ext cx="514345" cy="201315"/>
                      <a:chOff x="3503142" y="2345952"/>
                      <a:chExt cx="514345" cy="201315"/>
                    </a:xfrm>
                  </p:grpSpPr>
                  <p:grpSp>
                    <p:nvGrpSpPr>
                      <p:cNvPr id="786" name="グループ化 785"/>
                      <p:cNvGrpSpPr/>
                      <p:nvPr/>
                    </p:nvGrpSpPr>
                    <p:grpSpPr>
                      <a:xfrm>
                        <a:off x="3503142" y="2403251"/>
                        <a:ext cx="409691" cy="144016"/>
                        <a:chOff x="3503142" y="2403251"/>
                        <a:chExt cx="409691" cy="144016"/>
                      </a:xfrm>
                    </p:grpSpPr>
                    <p:cxnSp>
                      <p:nvCxnSpPr>
                        <p:cNvPr id="790" name="直線コネクタ 789"/>
                        <p:cNvCxnSpPr/>
                        <p:nvPr/>
                      </p:nvCxnSpPr>
                      <p:spPr>
                        <a:xfrm>
                          <a:off x="3503142" y="2403251"/>
                          <a:ext cx="144016" cy="144016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1" name="直線コネクタ 790"/>
                        <p:cNvCxnSpPr/>
                        <p:nvPr/>
                      </p:nvCxnSpPr>
                      <p:spPr>
                        <a:xfrm flipV="1">
                          <a:off x="3647158" y="2511846"/>
                          <a:ext cx="265675" cy="35421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787" name="グループ化 786"/>
                      <p:cNvGrpSpPr/>
                      <p:nvPr/>
                    </p:nvGrpSpPr>
                    <p:grpSpPr>
                      <a:xfrm rot="21135904">
                        <a:off x="3729455" y="2345952"/>
                        <a:ext cx="288032" cy="144016"/>
                        <a:chOff x="1979712" y="1700808"/>
                        <a:chExt cx="288032" cy="144016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sp>
                      <p:nvSpPr>
                        <p:cNvPr id="788" name="角丸四角形 787"/>
                        <p:cNvSpPr/>
                        <p:nvPr/>
                      </p:nvSpPr>
                      <p:spPr>
                        <a:xfrm>
                          <a:off x="1979712" y="1700808"/>
                          <a:ext cx="288032" cy="144016"/>
                        </a:xfrm>
                        <a:prstGeom prst="roundRect">
                          <a:avLst/>
                        </a:prstGeom>
                        <a:grpFill/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789" name="角丸四角形 788"/>
                        <p:cNvSpPr/>
                        <p:nvPr/>
                      </p:nvSpPr>
                      <p:spPr>
                        <a:xfrm>
                          <a:off x="2195736" y="1700808"/>
                          <a:ext cx="72008" cy="144016"/>
                        </a:xfrm>
                        <a:prstGeom prst="roundRect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</p:grpSp>
              </p:grpSp>
              <p:grpSp>
                <p:nvGrpSpPr>
                  <p:cNvPr id="778" name="グループ化 777"/>
                  <p:cNvGrpSpPr/>
                  <p:nvPr/>
                </p:nvGrpSpPr>
                <p:grpSpPr>
                  <a:xfrm>
                    <a:off x="3140328" y="2103387"/>
                    <a:ext cx="166042" cy="215973"/>
                    <a:chOff x="2398595" y="2308519"/>
                    <a:chExt cx="166042" cy="215973"/>
                  </a:xfrm>
                </p:grpSpPr>
                <p:sp>
                  <p:nvSpPr>
                    <p:cNvPr id="779" name="角丸四角形 778"/>
                    <p:cNvSpPr/>
                    <p:nvPr/>
                  </p:nvSpPr>
                  <p:spPr>
                    <a:xfrm rot="2525276">
                      <a:off x="2398595" y="2326397"/>
                      <a:ext cx="129919" cy="198095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80" name="角丸四角形 779"/>
                    <p:cNvSpPr/>
                    <p:nvPr/>
                  </p:nvSpPr>
                  <p:spPr>
                    <a:xfrm rot="2525276">
                      <a:off x="2434718" y="2320550"/>
                      <a:ext cx="129919" cy="128563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781" name="グループ化 780"/>
                    <p:cNvGrpSpPr/>
                    <p:nvPr/>
                  </p:nvGrpSpPr>
                  <p:grpSpPr>
                    <a:xfrm rot="316346">
                      <a:off x="2448739" y="2308519"/>
                      <a:ext cx="101338" cy="147240"/>
                      <a:chOff x="2448739" y="2308519"/>
                      <a:chExt cx="101338" cy="147240"/>
                    </a:xfrm>
                  </p:grpSpPr>
                  <p:sp>
                    <p:nvSpPr>
                      <p:cNvPr id="782" name="円弧 781"/>
                      <p:cNvSpPr/>
                      <p:nvPr/>
                    </p:nvSpPr>
                    <p:spPr>
                      <a:xfrm rot="16200000">
                        <a:off x="2443884" y="2349566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783" name="円弧 782"/>
                      <p:cNvSpPr/>
                      <p:nvPr/>
                    </p:nvSpPr>
                    <p:spPr>
                      <a:xfrm rot="5400000">
                        <a:off x="2438007" y="2319251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</p:grpSp>
            <p:sp>
              <p:nvSpPr>
                <p:cNvPr id="776" name="角丸四角形 775"/>
                <p:cNvSpPr/>
                <p:nvPr/>
              </p:nvSpPr>
              <p:spPr>
                <a:xfrm rot="2525276">
                  <a:off x="3339468" y="2187475"/>
                  <a:ext cx="211251" cy="349870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761" name="直線コネクタ 760"/>
              <p:cNvCxnSpPr/>
              <p:nvPr/>
            </p:nvCxnSpPr>
            <p:spPr>
              <a:xfrm>
                <a:off x="10194188" y="3132783"/>
                <a:ext cx="576000" cy="0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2" name="円/楕円 761"/>
              <p:cNvSpPr/>
              <p:nvPr/>
            </p:nvSpPr>
            <p:spPr>
              <a:xfrm>
                <a:off x="10759542" y="2953515"/>
                <a:ext cx="420105" cy="420105"/>
              </a:xfrm>
              <a:prstGeom prst="ellipse">
                <a:avLst/>
              </a:prstGeom>
              <a:solidFill>
                <a:schemeClr val="bg1">
                  <a:lumMod val="95000"/>
                  <a:alpha val="77000"/>
                </a:schemeClr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63" name="グループ化 762"/>
              <p:cNvGrpSpPr/>
              <p:nvPr/>
            </p:nvGrpSpPr>
            <p:grpSpPr>
              <a:xfrm>
                <a:off x="10050172" y="2965304"/>
                <a:ext cx="525372" cy="408315"/>
                <a:chOff x="2186625" y="2713448"/>
                <a:chExt cx="525372" cy="408315"/>
              </a:xfrm>
            </p:grpSpPr>
            <p:cxnSp>
              <p:nvCxnSpPr>
                <p:cNvPr id="770" name="直線コネクタ 769"/>
                <p:cNvCxnSpPr>
                  <a:endCxn id="774" idx="1"/>
                </p:cNvCxnSpPr>
                <p:nvPr/>
              </p:nvCxnSpPr>
              <p:spPr>
                <a:xfrm>
                  <a:off x="2186625" y="2784679"/>
                  <a:ext cx="144016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71" name="グループ化 770"/>
                <p:cNvGrpSpPr/>
                <p:nvPr/>
              </p:nvGrpSpPr>
              <p:grpSpPr>
                <a:xfrm>
                  <a:off x="2330641" y="2713448"/>
                  <a:ext cx="381356" cy="142461"/>
                  <a:chOff x="2330641" y="2713448"/>
                  <a:chExt cx="381356" cy="142461"/>
                </a:xfrm>
              </p:grpSpPr>
              <p:sp>
                <p:nvSpPr>
                  <p:cNvPr id="773" name="角丸四角形 772"/>
                  <p:cNvSpPr/>
                  <p:nvPr/>
                </p:nvSpPr>
                <p:spPr>
                  <a:xfrm>
                    <a:off x="2500957" y="2713448"/>
                    <a:ext cx="211040" cy="1424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74" name="角丸四角形 773"/>
                  <p:cNvSpPr/>
                  <p:nvPr/>
                </p:nvSpPr>
                <p:spPr>
                  <a:xfrm>
                    <a:off x="2330641" y="2713449"/>
                    <a:ext cx="232959" cy="14246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772" name="角丸四角形 771"/>
                <p:cNvSpPr/>
                <p:nvPr/>
              </p:nvSpPr>
              <p:spPr>
                <a:xfrm>
                  <a:off x="2210922" y="2778592"/>
                  <a:ext cx="87561" cy="343171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764" name="グループ化 763"/>
              <p:cNvGrpSpPr/>
              <p:nvPr/>
            </p:nvGrpSpPr>
            <p:grpSpPr>
              <a:xfrm>
                <a:off x="10314090" y="3271051"/>
                <a:ext cx="132826" cy="132823"/>
                <a:chOff x="4087243" y="3536771"/>
                <a:chExt cx="105454" cy="105452"/>
              </a:xfrm>
            </p:grpSpPr>
            <p:sp>
              <p:nvSpPr>
                <p:cNvPr id="768" name="円/楕円 767"/>
                <p:cNvSpPr/>
                <p:nvPr/>
              </p:nvSpPr>
              <p:spPr>
                <a:xfrm>
                  <a:off x="4090753" y="3540282"/>
                  <a:ext cx="98433" cy="9843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69" name="弦 768"/>
                <p:cNvSpPr/>
                <p:nvPr/>
              </p:nvSpPr>
              <p:spPr>
                <a:xfrm rot="7200000">
                  <a:off x="4087244" y="3536770"/>
                  <a:ext cx="105452" cy="105454"/>
                </a:xfrm>
                <a:prstGeom prst="chord">
                  <a:avLst>
                    <a:gd name="adj1" fmla="val 2700000"/>
                    <a:gd name="adj2" fmla="val 15155277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65" name="星 32 764"/>
              <p:cNvSpPr/>
              <p:nvPr/>
            </p:nvSpPr>
            <p:spPr>
              <a:xfrm>
                <a:off x="10292520" y="3129528"/>
                <a:ext cx="180462" cy="180462"/>
              </a:xfrm>
              <a:prstGeom prst="star32">
                <a:avLst>
                  <a:gd name="adj" fmla="val 4603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66" name="直線コネクタ 765"/>
              <p:cNvCxnSpPr/>
              <p:nvPr/>
            </p:nvCxnSpPr>
            <p:spPr>
              <a:xfrm flipV="1">
                <a:off x="10538260" y="3134694"/>
                <a:ext cx="0" cy="14326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直線コネクタ 766"/>
              <p:cNvCxnSpPr/>
              <p:nvPr/>
            </p:nvCxnSpPr>
            <p:spPr>
              <a:xfrm flipV="1">
                <a:off x="10472982" y="3277960"/>
                <a:ext cx="65278" cy="5738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8" name="グループ化 807"/>
          <p:cNvGrpSpPr/>
          <p:nvPr/>
        </p:nvGrpSpPr>
        <p:grpSpPr>
          <a:xfrm>
            <a:off x="1459487" y="3475721"/>
            <a:ext cx="2520280" cy="406824"/>
            <a:chOff x="1459487" y="2185176"/>
            <a:chExt cx="2520280" cy="406824"/>
          </a:xfrm>
        </p:grpSpPr>
        <p:sp>
          <p:nvSpPr>
            <p:cNvPr id="855" name="正方形/長方形 854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56" name="グループ化 855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857" name="直線コネクタ 856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8" name="直線コネクタ 857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直線コネクタ 858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0" name="直線コネクタ 859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9" name="グループ化 808"/>
          <p:cNvGrpSpPr/>
          <p:nvPr/>
        </p:nvGrpSpPr>
        <p:grpSpPr>
          <a:xfrm>
            <a:off x="2016000" y="2703321"/>
            <a:ext cx="1630064" cy="1210380"/>
            <a:chOff x="10050172" y="2270191"/>
            <a:chExt cx="1630064" cy="1210380"/>
          </a:xfrm>
        </p:grpSpPr>
        <p:sp>
          <p:nvSpPr>
            <p:cNvPr id="810" name="角丸四角形 809"/>
            <p:cNvSpPr/>
            <p:nvPr/>
          </p:nvSpPr>
          <p:spPr>
            <a:xfrm rot="2525276">
              <a:off x="10590570" y="2628379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11" name="グループ化 810"/>
            <p:cNvGrpSpPr/>
            <p:nvPr/>
          </p:nvGrpSpPr>
          <p:grpSpPr>
            <a:xfrm>
              <a:off x="10599909" y="2680601"/>
              <a:ext cx="460108" cy="522238"/>
              <a:chOff x="2262331" y="2185029"/>
              <a:chExt cx="460108" cy="522238"/>
            </a:xfrm>
          </p:grpSpPr>
          <p:sp>
            <p:nvSpPr>
              <p:cNvPr id="852" name="角丸四角形 851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3" name="1 つの角を丸めた四角形 852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4" name="円/楕円 853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12" name="円/楕円 811"/>
            <p:cNvSpPr/>
            <p:nvPr/>
          </p:nvSpPr>
          <p:spPr>
            <a:xfrm>
              <a:off x="11071387" y="2872873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13" name="グループ化 812"/>
            <p:cNvGrpSpPr/>
            <p:nvPr/>
          </p:nvGrpSpPr>
          <p:grpSpPr>
            <a:xfrm rot="21540000">
              <a:off x="11086598" y="2932774"/>
              <a:ext cx="288032" cy="547797"/>
              <a:chOff x="2441975" y="5449304"/>
              <a:chExt cx="288032" cy="547797"/>
            </a:xfrm>
          </p:grpSpPr>
          <p:sp>
            <p:nvSpPr>
              <p:cNvPr id="846" name="円/楕円 845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47" name="グループ化 846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848" name="角丸四角形 847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849" name="直線コネクタ 848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0" name="直線コネクタ 849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1" name="直線コネクタ 850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14" name="グループ化 813"/>
            <p:cNvGrpSpPr/>
            <p:nvPr/>
          </p:nvGrpSpPr>
          <p:grpSpPr>
            <a:xfrm>
              <a:off x="10583783" y="2270191"/>
              <a:ext cx="1096453" cy="523740"/>
              <a:chOff x="2937155" y="2013605"/>
              <a:chExt cx="1096453" cy="523740"/>
            </a:xfrm>
          </p:grpSpPr>
          <p:grpSp>
            <p:nvGrpSpPr>
              <p:cNvPr id="829" name="グループ化 828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831" name="グループ化 830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838" name="角丸四角形 837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839" name="グループ化 838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840" name="グループ化 839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844" name="直線コネクタ 843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45" name="直線コネクタ 844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41" name="グループ化 840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842" name="角丸四角形 841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843" name="角丸四角形 842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</p:grpSp>
            <p:grpSp>
              <p:nvGrpSpPr>
                <p:cNvPr id="832" name="グループ化 831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833" name="角丸四角形 832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34" name="角丸四角形 833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835" name="グループ化 834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836" name="円弧 835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837" name="円弧 836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</p:grpSp>
          <p:sp>
            <p:nvSpPr>
              <p:cNvPr id="830" name="角丸四角形 829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815" name="直線コネクタ 814"/>
            <p:cNvCxnSpPr/>
            <p:nvPr/>
          </p:nvCxnSpPr>
          <p:spPr>
            <a:xfrm>
              <a:off x="10194188" y="3132783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6" name="円/楕円 815"/>
            <p:cNvSpPr/>
            <p:nvPr/>
          </p:nvSpPr>
          <p:spPr>
            <a:xfrm>
              <a:off x="10759542" y="2953515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17" name="グループ化 816"/>
            <p:cNvGrpSpPr/>
            <p:nvPr/>
          </p:nvGrpSpPr>
          <p:grpSpPr>
            <a:xfrm>
              <a:off x="10050172" y="2965304"/>
              <a:ext cx="525372" cy="408315"/>
              <a:chOff x="2186625" y="2713448"/>
              <a:chExt cx="525372" cy="408315"/>
            </a:xfrm>
          </p:grpSpPr>
          <p:cxnSp>
            <p:nvCxnSpPr>
              <p:cNvPr id="824" name="直線コネクタ 823"/>
              <p:cNvCxnSpPr>
                <a:endCxn id="828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5" name="グループ化 824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827" name="角丸四角形 826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28" name="角丸四角形 827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26" name="角丸四角形 825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18" name="グループ化 817"/>
            <p:cNvGrpSpPr/>
            <p:nvPr/>
          </p:nvGrpSpPr>
          <p:grpSpPr>
            <a:xfrm>
              <a:off x="10314090" y="3271051"/>
              <a:ext cx="132826" cy="132823"/>
              <a:chOff x="4087243" y="3536771"/>
              <a:chExt cx="105454" cy="105452"/>
            </a:xfrm>
          </p:grpSpPr>
          <p:sp>
            <p:nvSpPr>
              <p:cNvPr id="822" name="円/楕円 821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3" name="弦 822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19" name="星 32 818"/>
            <p:cNvSpPr/>
            <p:nvPr/>
          </p:nvSpPr>
          <p:spPr>
            <a:xfrm>
              <a:off x="10292520" y="3129528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20" name="直線コネクタ 819"/>
            <p:cNvCxnSpPr/>
            <p:nvPr/>
          </p:nvCxnSpPr>
          <p:spPr>
            <a:xfrm flipV="1">
              <a:off x="10538260" y="3134694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直線コネクタ 820"/>
            <p:cNvCxnSpPr/>
            <p:nvPr/>
          </p:nvCxnSpPr>
          <p:spPr>
            <a:xfrm flipV="1">
              <a:off x="10472982" y="3277960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5" name="円/楕円 624"/>
          <p:cNvSpPr/>
          <p:nvPr/>
        </p:nvSpPr>
        <p:spPr>
          <a:xfrm>
            <a:off x="3045193" y="3662513"/>
            <a:ext cx="296904" cy="296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61" name="グループ化 860"/>
          <p:cNvGrpSpPr/>
          <p:nvPr/>
        </p:nvGrpSpPr>
        <p:grpSpPr>
          <a:xfrm>
            <a:off x="5436096" y="3475721"/>
            <a:ext cx="2520280" cy="406824"/>
            <a:chOff x="1459487" y="2185176"/>
            <a:chExt cx="2520280" cy="406824"/>
          </a:xfrm>
        </p:grpSpPr>
        <p:sp>
          <p:nvSpPr>
            <p:cNvPr id="862" name="正方形/長方形 861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63" name="グループ化 862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864" name="直線コネクタ 863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5" name="直線コネクタ 864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6" name="直線コネクタ 865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直線コネクタ 866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68" name="グループ化 867"/>
          <p:cNvGrpSpPr/>
          <p:nvPr/>
        </p:nvGrpSpPr>
        <p:grpSpPr>
          <a:xfrm>
            <a:off x="5796136" y="2703321"/>
            <a:ext cx="1630064" cy="1210380"/>
            <a:chOff x="10050172" y="2270191"/>
            <a:chExt cx="1630064" cy="1210380"/>
          </a:xfrm>
        </p:grpSpPr>
        <p:sp>
          <p:nvSpPr>
            <p:cNvPr id="869" name="角丸四角形 868"/>
            <p:cNvSpPr/>
            <p:nvPr/>
          </p:nvSpPr>
          <p:spPr>
            <a:xfrm rot="2525276">
              <a:off x="10590570" y="2628379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70" name="グループ化 869"/>
            <p:cNvGrpSpPr/>
            <p:nvPr/>
          </p:nvGrpSpPr>
          <p:grpSpPr>
            <a:xfrm>
              <a:off x="10599909" y="2680601"/>
              <a:ext cx="460108" cy="522238"/>
              <a:chOff x="2262331" y="2185029"/>
              <a:chExt cx="460108" cy="522238"/>
            </a:xfrm>
          </p:grpSpPr>
          <p:sp>
            <p:nvSpPr>
              <p:cNvPr id="911" name="角丸四角形 910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2" name="1 つの角を丸めた四角形 911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3" name="円/楕円 912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71" name="円/楕円 870"/>
            <p:cNvSpPr/>
            <p:nvPr/>
          </p:nvSpPr>
          <p:spPr>
            <a:xfrm>
              <a:off x="11071387" y="2872873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72" name="グループ化 871"/>
            <p:cNvGrpSpPr/>
            <p:nvPr/>
          </p:nvGrpSpPr>
          <p:grpSpPr>
            <a:xfrm rot="21540000">
              <a:off x="11086598" y="2932774"/>
              <a:ext cx="288032" cy="547797"/>
              <a:chOff x="2441975" y="5449304"/>
              <a:chExt cx="288032" cy="547797"/>
            </a:xfrm>
          </p:grpSpPr>
          <p:sp>
            <p:nvSpPr>
              <p:cNvPr id="905" name="円/楕円 904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06" name="グループ化 905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907" name="角丸四角形 906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908" name="直線コネクタ 907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9" name="直線コネクタ 908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0" name="直線コネクタ 909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73" name="グループ化 872"/>
            <p:cNvGrpSpPr/>
            <p:nvPr/>
          </p:nvGrpSpPr>
          <p:grpSpPr>
            <a:xfrm>
              <a:off x="10583783" y="2270191"/>
              <a:ext cx="1096453" cy="523740"/>
              <a:chOff x="2937155" y="2013605"/>
              <a:chExt cx="1096453" cy="523740"/>
            </a:xfrm>
          </p:grpSpPr>
          <p:grpSp>
            <p:nvGrpSpPr>
              <p:cNvPr id="888" name="グループ化 887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890" name="グループ化 889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897" name="角丸四角形 896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898" name="グループ化 897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899" name="グループ化 898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903" name="直線コネクタ 902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4" name="直線コネクタ 903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00" name="グループ化 899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901" name="角丸四角形 900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902" name="角丸四角形 901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</p:grpSp>
            <p:grpSp>
              <p:nvGrpSpPr>
                <p:cNvPr id="891" name="グループ化 890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892" name="角丸四角形 891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93" name="角丸四角形 892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894" name="グループ化 893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895" name="円弧 894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896" name="円弧 895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</p:grpSp>
          <p:sp>
            <p:nvSpPr>
              <p:cNvPr id="889" name="角丸四角形 888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874" name="直線コネクタ 873"/>
            <p:cNvCxnSpPr/>
            <p:nvPr/>
          </p:nvCxnSpPr>
          <p:spPr>
            <a:xfrm>
              <a:off x="10194188" y="3132783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5" name="円/楕円 874"/>
            <p:cNvSpPr/>
            <p:nvPr/>
          </p:nvSpPr>
          <p:spPr>
            <a:xfrm>
              <a:off x="10759542" y="2953515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76" name="グループ化 875"/>
            <p:cNvGrpSpPr/>
            <p:nvPr/>
          </p:nvGrpSpPr>
          <p:grpSpPr>
            <a:xfrm>
              <a:off x="10050172" y="2965304"/>
              <a:ext cx="525372" cy="408315"/>
              <a:chOff x="2186625" y="2713448"/>
              <a:chExt cx="525372" cy="408315"/>
            </a:xfrm>
          </p:grpSpPr>
          <p:cxnSp>
            <p:nvCxnSpPr>
              <p:cNvPr id="883" name="直線コネクタ 882"/>
              <p:cNvCxnSpPr>
                <a:endCxn id="887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4" name="グループ化 883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886" name="角丸四角形 885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7" name="角丸四角形 886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85" name="角丸四角形 884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77" name="グループ化 876"/>
            <p:cNvGrpSpPr/>
            <p:nvPr/>
          </p:nvGrpSpPr>
          <p:grpSpPr>
            <a:xfrm>
              <a:off x="10314090" y="3271051"/>
              <a:ext cx="132826" cy="132823"/>
              <a:chOff x="4087243" y="3536771"/>
              <a:chExt cx="105454" cy="105452"/>
            </a:xfrm>
          </p:grpSpPr>
          <p:sp>
            <p:nvSpPr>
              <p:cNvPr id="881" name="円/楕円 880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2" name="弦 881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78" name="星 32 877"/>
            <p:cNvSpPr/>
            <p:nvPr/>
          </p:nvSpPr>
          <p:spPr>
            <a:xfrm>
              <a:off x="10292520" y="3129528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79" name="直線コネクタ 878"/>
            <p:cNvCxnSpPr/>
            <p:nvPr/>
          </p:nvCxnSpPr>
          <p:spPr>
            <a:xfrm flipV="1">
              <a:off x="10538260" y="3134694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線コネクタ 879"/>
            <p:cNvCxnSpPr/>
            <p:nvPr/>
          </p:nvCxnSpPr>
          <p:spPr>
            <a:xfrm flipV="1">
              <a:off x="10472982" y="3277960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6" name="円弧 915"/>
          <p:cNvSpPr/>
          <p:nvPr/>
        </p:nvSpPr>
        <p:spPr>
          <a:xfrm rot="4402454">
            <a:off x="2437656" y="5004816"/>
            <a:ext cx="802608" cy="802608"/>
          </a:xfrm>
          <a:prstGeom prst="arc">
            <a:avLst/>
          </a:prstGeom>
          <a:ln w="38100">
            <a:solidFill>
              <a:srgbClr val="FF0000"/>
            </a:solidFill>
            <a:headEnd type="triangl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17" name="グループ化 916"/>
          <p:cNvGrpSpPr/>
          <p:nvPr/>
        </p:nvGrpSpPr>
        <p:grpSpPr>
          <a:xfrm>
            <a:off x="5436096" y="5482608"/>
            <a:ext cx="2520280" cy="406824"/>
            <a:chOff x="1459487" y="2185176"/>
            <a:chExt cx="2520280" cy="406824"/>
          </a:xfrm>
        </p:grpSpPr>
        <p:sp>
          <p:nvSpPr>
            <p:cNvPr id="918" name="正方形/長方形 917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19" name="グループ化 918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920" name="直線コネクタ 919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直線コネクタ 920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直線コネクタ 921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直線コネクタ 922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4" name="グループ化 923"/>
          <p:cNvGrpSpPr/>
          <p:nvPr/>
        </p:nvGrpSpPr>
        <p:grpSpPr>
          <a:xfrm>
            <a:off x="5724128" y="4710208"/>
            <a:ext cx="1645813" cy="1133683"/>
            <a:chOff x="1403648" y="4781477"/>
            <a:chExt cx="1645813" cy="1133683"/>
          </a:xfrm>
        </p:grpSpPr>
        <p:sp>
          <p:nvSpPr>
            <p:cNvPr id="925" name="角丸四角形 924"/>
            <p:cNvSpPr/>
            <p:nvPr/>
          </p:nvSpPr>
          <p:spPr>
            <a:xfrm rot="2525276">
              <a:off x="1944046" y="5139665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26" name="グループ化 925"/>
            <p:cNvGrpSpPr/>
            <p:nvPr/>
          </p:nvGrpSpPr>
          <p:grpSpPr>
            <a:xfrm>
              <a:off x="1953385" y="5191887"/>
              <a:ext cx="460108" cy="522238"/>
              <a:chOff x="2262331" y="2185029"/>
              <a:chExt cx="460108" cy="522238"/>
            </a:xfrm>
          </p:grpSpPr>
          <p:sp>
            <p:nvSpPr>
              <p:cNvPr id="967" name="角丸四角形 966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8" name="1 つの角を丸めた四角形 967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9" name="円/楕円 968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27" name="円/楕円 926"/>
            <p:cNvSpPr/>
            <p:nvPr/>
          </p:nvSpPr>
          <p:spPr>
            <a:xfrm>
              <a:off x="2424863" y="5384159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28" name="グループ化 927"/>
            <p:cNvGrpSpPr/>
            <p:nvPr/>
          </p:nvGrpSpPr>
          <p:grpSpPr>
            <a:xfrm rot="17873995">
              <a:off x="2631547" y="5206430"/>
              <a:ext cx="288032" cy="547797"/>
              <a:chOff x="2441975" y="5449304"/>
              <a:chExt cx="288032" cy="547797"/>
            </a:xfrm>
          </p:grpSpPr>
          <p:sp>
            <p:nvSpPr>
              <p:cNvPr id="961" name="円/楕円 960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62" name="グループ化 961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963" name="角丸四角形 962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964" name="直線コネクタ 963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5" name="直線コネクタ 964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6" name="直線コネクタ 965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29" name="グループ化 928"/>
            <p:cNvGrpSpPr/>
            <p:nvPr/>
          </p:nvGrpSpPr>
          <p:grpSpPr>
            <a:xfrm>
              <a:off x="1937259" y="4781477"/>
              <a:ext cx="1096453" cy="523740"/>
              <a:chOff x="2937155" y="2013605"/>
              <a:chExt cx="1096453" cy="523740"/>
            </a:xfrm>
          </p:grpSpPr>
          <p:grpSp>
            <p:nvGrpSpPr>
              <p:cNvPr id="944" name="グループ化 943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946" name="グループ化 945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953" name="角丸四角形 952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54" name="グループ化 953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955" name="グループ化 954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959" name="直線コネクタ 958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0" name="直線コネクタ 959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56" name="グループ化 955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957" name="角丸四角形 956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958" name="角丸四角形 957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</p:grpSp>
            <p:grpSp>
              <p:nvGrpSpPr>
                <p:cNvPr id="947" name="グループ化 946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948" name="角丸四角形 947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49" name="角丸四角形 948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50" name="グループ化 949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951" name="円弧 950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952" name="円弧 951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</p:grpSp>
          <p:sp>
            <p:nvSpPr>
              <p:cNvPr id="945" name="角丸四角形 944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930" name="直線コネクタ 929"/>
            <p:cNvCxnSpPr/>
            <p:nvPr/>
          </p:nvCxnSpPr>
          <p:spPr>
            <a:xfrm>
              <a:off x="1547664" y="5644069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1" name="円/楕円 930"/>
            <p:cNvSpPr/>
            <p:nvPr/>
          </p:nvSpPr>
          <p:spPr>
            <a:xfrm>
              <a:off x="2113018" y="5464801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32" name="グループ化 931"/>
            <p:cNvGrpSpPr/>
            <p:nvPr/>
          </p:nvGrpSpPr>
          <p:grpSpPr>
            <a:xfrm>
              <a:off x="1403648" y="5476590"/>
              <a:ext cx="525372" cy="408315"/>
              <a:chOff x="2186625" y="2713448"/>
              <a:chExt cx="525372" cy="408315"/>
            </a:xfrm>
          </p:grpSpPr>
          <p:cxnSp>
            <p:nvCxnSpPr>
              <p:cNvPr id="939" name="直線コネクタ 938"/>
              <p:cNvCxnSpPr>
                <a:endCxn id="943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0" name="グループ化 939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942" name="角丸四角形 941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3" name="角丸四角形 942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941" name="角丸四角形 940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33" name="グループ化 932"/>
            <p:cNvGrpSpPr/>
            <p:nvPr/>
          </p:nvGrpSpPr>
          <p:grpSpPr>
            <a:xfrm>
              <a:off x="1667566" y="5782337"/>
              <a:ext cx="132826" cy="132823"/>
              <a:chOff x="4087243" y="3536771"/>
              <a:chExt cx="105454" cy="105452"/>
            </a:xfrm>
          </p:grpSpPr>
          <p:sp>
            <p:nvSpPr>
              <p:cNvPr id="937" name="円/楕円 936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8" name="弦 937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34" name="星 32 933"/>
            <p:cNvSpPr/>
            <p:nvPr/>
          </p:nvSpPr>
          <p:spPr>
            <a:xfrm>
              <a:off x="1645996" y="5640814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35" name="直線コネクタ 934"/>
            <p:cNvCxnSpPr/>
            <p:nvPr/>
          </p:nvCxnSpPr>
          <p:spPr>
            <a:xfrm flipV="1">
              <a:off x="1891736" y="5645980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直線コネクタ 935"/>
            <p:cNvCxnSpPr/>
            <p:nvPr/>
          </p:nvCxnSpPr>
          <p:spPr>
            <a:xfrm flipV="1">
              <a:off x="1826458" y="5789246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1" name="円/楕円 970"/>
          <p:cNvSpPr/>
          <p:nvPr/>
        </p:nvSpPr>
        <p:spPr>
          <a:xfrm>
            <a:off x="7092773" y="5338774"/>
            <a:ext cx="296904" cy="296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2" name="右矢印 971"/>
          <p:cNvSpPr/>
          <p:nvPr/>
        </p:nvSpPr>
        <p:spPr>
          <a:xfrm>
            <a:off x="3996040" y="3146511"/>
            <a:ext cx="1321032" cy="37228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5" name="右矢印 974"/>
          <p:cNvSpPr/>
          <p:nvPr/>
        </p:nvSpPr>
        <p:spPr>
          <a:xfrm>
            <a:off x="3923072" y="5282863"/>
            <a:ext cx="1321032" cy="37228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6" name="右矢印 975"/>
          <p:cNvSpPr/>
          <p:nvPr/>
        </p:nvSpPr>
        <p:spPr>
          <a:xfrm rot="9443361">
            <a:off x="3824610" y="4366760"/>
            <a:ext cx="1295809" cy="37228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45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グループ化 110"/>
          <p:cNvGrpSpPr/>
          <p:nvPr/>
        </p:nvGrpSpPr>
        <p:grpSpPr>
          <a:xfrm>
            <a:off x="1403648" y="764704"/>
            <a:ext cx="2520280" cy="1210380"/>
            <a:chOff x="9978164" y="2270191"/>
            <a:chExt cx="2520280" cy="1210380"/>
          </a:xfrm>
        </p:grpSpPr>
        <p:grpSp>
          <p:nvGrpSpPr>
            <p:cNvPr id="112" name="グループ化 111"/>
            <p:cNvGrpSpPr/>
            <p:nvPr/>
          </p:nvGrpSpPr>
          <p:grpSpPr>
            <a:xfrm>
              <a:off x="9978164" y="3042591"/>
              <a:ext cx="2520280" cy="406824"/>
              <a:chOff x="1459487" y="2185176"/>
              <a:chExt cx="2520280" cy="406824"/>
            </a:xfrm>
          </p:grpSpPr>
          <p:sp>
            <p:nvSpPr>
              <p:cNvPr id="159" name="正方形/長方形 158"/>
              <p:cNvSpPr/>
              <p:nvPr/>
            </p:nvSpPr>
            <p:spPr>
              <a:xfrm>
                <a:off x="3308694" y="2185176"/>
                <a:ext cx="243619" cy="34508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E0E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0" name="グループ化 159"/>
              <p:cNvGrpSpPr/>
              <p:nvPr/>
            </p:nvGrpSpPr>
            <p:grpSpPr>
              <a:xfrm>
                <a:off x="1459487" y="2549774"/>
                <a:ext cx="2520280" cy="42226"/>
                <a:chOff x="1459487" y="2549774"/>
                <a:chExt cx="2520280" cy="42226"/>
              </a:xfrm>
            </p:grpSpPr>
            <p:cxnSp>
              <p:nvCxnSpPr>
                <p:cNvPr id="161" name="直線コネクタ 160"/>
                <p:cNvCxnSpPr/>
                <p:nvPr/>
              </p:nvCxnSpPr>
              <p:spPr>
                <a:xfrm>
                  <a:off x="3184573" y="2592000"/>
                  <a:ext cx="496815" cy="0"/>
                </a:xfrm>
                <a:prstGeom prst="line">
                  <a:avLst/>
                </a:prstGeom>
                <a:ln w="76200">
                  <a:solidFill>
                    <a:srgbClr val="F6F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線コネクタ 161"/>
                <p:cNvCxnSpPr/>
                <p:nvPr/>
              </p:nvCxnSpPr>
              <p:spPr>
                <a:xfrm>
                  <a:off x="1459487" y="2549774"/>
                  <a:ext cx="25202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線コネクタ 162"/>
                <p:cNvCxnSpPr/>
                <p:nvPr/>
              </p:nvCxnSpPr>
              <p:spPr>
                <a:xfrm>
                  <a:off x="1459487" y="2592000"/>
                  <a:ext cx="1725086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線コネクタ 163"/>
                <p:cNvCxnSpPr/>
                <p:nvPr/>
              </p:nvCxnSpPr>
              <p:spPr>
                <a:xfrm>
                  <a:off x="3681388" y="2592000"/>
                  <a:ext cx="298379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3" name="グループ化 112"/>
            <p:cNvGrpSpPr/>
            <p:nvPr/>
          </p:nvGrpSpPr>
          <p:grpSpPr>
            <a:xfrm>
              <a:off x="10050172" y="2270191"/>
              <a:ext cx="1630064" cy="1210380"/>
              <a:chOff x="10050172" y="2270191"/>
              <a:chExt cx="1630064" cy="1210380"/>
            </a:xfrm>
          </p:grpSpPr>
          <p:sp>
            <p:nvSpPr>
              <p:cNvPr id="114" name="角丸四角形 113"/>
              <p:cNvSpPr/>
              <p:nvPr/>
            </p:nvSpPr>
            <p:spPr>
              <a:xfrm rot="2525276">
                <a:off x="10590570" y="2628379"/>
                <a:ext cx="587212" cy="1470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5" name="グループ化 114"/>
              <p:cNvGrpSpPr/>
              <p:nvPr/>
            </p:nvGrpSpPr>
            <p:grpSpPr>
              <a:xfrm>
                <a:off x="10599909" y="2680601"/>
                <a:ext cx="460108" cy="522238"/>
                <a:chOff x="2262331" y="2185029"/>
                <a:chExt cx="460108" cy="522238"/>
              </a:xfrm>
            </p:grpSpPr>
            <p:sp>
              <p:nvSpPr>
                <p:cNvPr id="156" name="角丸四角形 155"/>
                <p:cNvSpPr/>
                <p:nvPr/>
              </p:nvSpPr>
              <p:spPr>
                <a:xfrm rot="2520000">
                  <a:off x="2368314" y="2427875"/>
                  <a:ext cx="354125" cy="13566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7" name="1 つの角を丸めた四角形 156"/>
                <p:cNvSpPr/>
                <p:nvPr/>
              </p:nvSpPr>
              <p:spPr>
                <a:xfrm rot="2510168">
                  <a:off x="2262331" y="2185029"/>
                  <a:ext cx="249015" cy="222873"/>
                </a:xfrm>
                <a:prstGeom prst="snipRoundRect">
                  <a:avLst>
                    <a:gd name="adj1" fmla="val 16667"/>
                    <a:gd name="adj2" fmla="val 3136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8" name="円/楕円 157"/>
                <p:cNvSpPr/>
                <p:nvPr/>
              </p:nvSpPr>
              <p:spPr>
                <a:xfrm>
                  <a:off x="2573150" y="2606557"/>
                  <a:ext cx="100710" cy="10071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6" name="円/楕円 115"/>
              <p:cNvSpPr/>
              <p:nvPr/>
            </p:nvSpPr>
            <p:spPr>
              <a:xfrm>
                <a:off x="11071387" y="2872873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7" name="グループ化 116"/>
              <p:cNvGrpSpPr/>
              <p:nvPr/>
            </p:nvGrpSpPr>
            <p:grpSpPr>
              <a:xfrm rot="21540000">
                <a:off x="11086598" y="2932774"/>
                <a:ext cx="288032" cy="547797"/>
                <a:chOff x="2441975" y="5449304"/>
                <a:chExt cx="288032" cy="547797"/>
              </a:xfrm>
            </p:grpSpPr>
            <p:sp>
              <p:nvSpPr>
                <p:cNvPr id="150" name="円/楕円 149"/>
                <p:cNvSpPr/>
                <p:nvPr/>
              </p:nvSpPr>
              <p:spPr>
                <a:xfrm>
                  <a:off x="2512908" y="5805461"/>
                  <a:ext cx="144016" cy="14401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00FF">
                        <a:tint val="66000"/>
                        <a:satMod val="160000"/>
                      </a:srgbClr>
                    </a:gs>
                    <a:gs pos="41000">
                      <a:srgbClr val="0000FF">
                        <a:tint val="44500"/>
                        <a:satMod val="160000"/>
                      </a:srgb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51" name="グループ化 150"/>
                <p:cNvGrpSpPr/>
                <p:nvPr/>
              </p:nvGrpSpPr>
              <p:grpSpPr>
                <a:xfrm rot="2733324">
                  <a:off x="2312092" y="5579187"/>
                  <a:ext cx="547797" cy="288032"/>
                  <a:chOff x="4931624" y="3164168"/>
                  <a:chExt cx="547797" cy="288032"/>
                </a:xfrm>
              </p:grpSpPr>
              <p:sp>
                <p:nvSpPr>
                  <p:cNvPr id="152" name="角丸四角形 151"/>
                  <p:cNvSpPr/>
                  <p:nvPr/>
                </p:nvSpPr>
                <p:spPr>
                  <a:xfrm rot="2734791">
                    <a:off x="5067898" y="3236176"/>
                    <a:ext cx="288032" cy="144016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53" name="直線コネクタ 152"/>
                  <p:cNvCxnSpPr/>
                  <p:nvPr/>
                </p:nvCxnSpPr>
                <p:spPr>
                  <a:xfrm>
                    <a:off x="4931624" y="3182218"/>
                    <a:ext cx="189884" cy="189884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線コネクタ 153"/>
                  <p:cNvCxnSpPr/>
                  <p:nvPr/>
                </p:nvCxnSpPr>
                <p:spPr>
                  <a:xfrm flipV="1">
                    <a:off x="5130961" y="3335887"/>
                    <a:ext cx="265675" cy="35421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直線コネクタ 154"/>
                  <p:cNvCxnSpPr/>
                  <p:nvPr/>
                </p:nvCxnSpPr>
                <p:spPr>
                  <a:xfrm rot="21430798" flipV="1">
                    <a:off x="5392579" y="3171068"/>
                    <a:ext cx="86842" cy="162782"/>
                  </a:xfrm>
                  <a:prstGeom prst="line">
                    <a:avLst/>
                  </a:prstGeom>
                  <a:ln w="3810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8" name="グループ化 117"/>
              <p:cNvGrpSpPr/>
              <p:nvPr/>
            </p:nvGrpSpPr>
            <p:grpSpPr>
              <a:xfrm>
                <a:off x="10583783" y="2270191"/>
                <a:ext cx="1096453" cy="523740"/>
                <a:chOff x="2937155" y="2013605"/>
                <a:chExt cx="1096453" cy="523740"/>
              </a:xfrm>
            </p:grpSpPr>
            <p:grpSp>
              <p:nvGrpSpPr>
                <p:cNvPr id="133" name="グループ化 132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grpSp>
                <p:nvGrpSpPr>
                  <p:cNvPr id="135" name="グループ化 134"/>
                  <p:cNvGrpSpPr/>
                  <p:nvPr/>
                </p:nvGrpSpPr>
                <p:grpSpPr>
                  <a:xfrm>
                    <a:off x="2937155" y="2013605"/>
                    <a:ext cx="1096453" cy="520314"/>
                    <a:chOff x="2937155" y="2013605"/>
                    <a:chExt cx="1096453" cy="520314"/>
                  </a:xfrm>
                </p:grpSpPr>
                <p:sp>
                  <p:nvSpPr>
                    <p:cNvPr id="142" name="角丸四角形 141"/>
                    <p:cNvSpPr/>
                    <p:nvPr/>
                  </p:nvSpPr>
                  <p:spPr>
                    <a:xfrm rot="2525276">
                      <a:off x="2937155" y="2013605"/>
                      <a:ext cx="653178" cy="296368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43" name="グループ化 142"/>
                    <p:cNvGrpSpPr/>
                    <p:nvPr/>
                  </p:nvGrpSpPr>
                  <p:grpSpPr>
                    <a:xfrm>
                      <a:off x="3519263" y="2332604"/>
                      <a:ext cx="514345" cy="201315"/>
                      <a:chOff x="3503142" y="2345952"/>
                      <a:chExt cx="514345" cy="201315"/>
                    </a:xfrm>
                  </p:grpSpPr>
                  <p:grpSp>
                    <p:nvGrpSpPr>
                      <p:cNvPr id="144" name="グループ化 143"/>
                      <p:cNvGrpSpPr/>
                      <p:nvPr/>
                    </p:nvGrpSpPr>
                    <p:grpSpPr>
                      <a:xfrm>
                        <a:off x="3503142" y="2403251"/>
                        <a:ext cx="409691" cy="144016"/>
                        <a:chOff x="3503142" y="2403251"/>
                        <a:chExt cx="409691" cy="144016"/>
                      </a:xfrm>
                    </p:grpSpPr>
                    <p:cxnSp>
                      <p:nvCxnSpPr>
                        <p:cNvPr id="148" name="直線コネクタ 147"/>
                        <p:cNvCxnSpPr/>
                        <p:nvPr/>
                      </p:nvCxnSpPr>
                      <p:spPr>
                        <a:xfrm>
                          <a:off x="3503142" y="2403251"/>
                          <a:ext cx="144016" cy="144016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9" name="直線コネクタ 148"/>
                        <p:cNvCxnSpPr/>
                        <p:nvPr/>
                      </p:nvCxnSpPr>
                      <p:spPr>
                        <a:xfrm flipV="1">
                          <a:off x="3647158" y="2511846"/>
                          <a:ext cx="265675" cy="35421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45" name="グループ化 144"/>
                      <p:cNvGrpSpPr/>
                      <p:nvPr/>
                    </p:nvGrpSpPr>
                    <p:grpSpPr>
                      <a:xfrm rot="21135904">
                        <a:off x="3729455" y="2345952"/>
                        <a:ext cx="288032" cy="144016"/>
                        <a:chOff x="1979712" y="1700808"/>
                        <a:chExt cx="288032" cy="144016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sp>
                      <p:nvSpPr>
                        <p:cNvPr id="146" name="角丸四角形 145"/>
                        <p:cNvSpPr/>
                        <p:nvPr/>
                      </p:nvSpPr>
                      <p:spPr>
                        <a:xfrm>
                          <a:off x="1979712" y="1700808"/>
                          <a:ext cx="288032" cy="144016"/>
                        </a:xfrm>
                        <a:prstGeom prst="roundRect">
                          <a:avLst/>
                        </a:prstGeom>
                        <a:grpFill/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47" name="角丸四角形 146"/>
                        <p:cNvSpPr/>
                        <p:nvPr/>
                      </p:nvSpPr>
                      <p:spPr>
                        <a:xfrm>
                          <a:off x="2195736" y="1700808"/>
                          <a:ext cx="72008" cy="144016"/>
                        </a:xfrm>
                        <a:prstGeom prst="roundRect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</p:grpSp>
              </p:grpSp>
              <p:grpSp>
                <p:nvGrpSpPr>
                  <p:cNvPr id="136" name="グループ化 135"/>
                  <p:cNvGrpSpPr/>
                  <p:nvPr/>
                </p:nvGrpSpPr>
                <p:grpSpPr>
                  <a:xfrm>
                    <a:off x="3140328" y="2103387"/>
                    <a:ext cx="166042" cy="215973"/>
                    <a:chOff x="2398595" y="2308519"/>
                    <a:chExt cx="166042" cy="215973"/>
                  </a:xfrm>
                </p:grpSpPr>
                <p:sp>
                  <p:nvSpPr>
                    <p:cNvPr id="137" name="角丸四角形 136"/>
                    <p:cNvSpPr/>
                    <p:nvPr/>
                  </p:nvSpPr>
                  <p:spPr>
                    <a:xfrm rot="2525276">
                      <a:off x="2398595" y="2326397"/>
                      <a:ext cx="129919" cy="198095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8" name="角丸四角形 137"/>
                    <p:cNvSpPr/>
                    <p:nvPr/>
                  </p:nvSpPr>
                  <p:spPr>
                    <a:xfrm rot="2525276">
                      <a:off x="2434718" y="2320550"/>
                      <a:ext cx="129919" cy="128563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39" name="グループ化 138"/>
                    <p:cNvGrpSpPr/>
                    <p:nvPr/>
                  </p:nvGrpSpPr>
                  <p:grpSpPr>
                    <a:xfrm rot="316346">
                      <a:off x="2448739" y="2308519"/>
                      <a:ext cx="101338" cy="147240"/>
                      <a:chOff x="2448739" y="2308519"/>
                      <a:chExt cx="101338" cy="147240"/>
                    </a:xfrm>
                  </p:grpSpPr>
                  <p:sp>
                    <p:nvSpPr>
                      <p:cNvPr id="140" name="円弧 139"/>
                      <p:cNvSpPr/>
                      <p:nvPr/>
                    </p:nvSpPr>
                    <p:spPr>
                      <a:xfrm rot="16200000">
                        <a:off x="2443884" y="2349566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1" name="円弧 140"/>
                      <p:cNvSpPr/>
                      <p:nvPr/>
                    </p:nvSpPr>
                    <p:spPr>
                      <a:xfrm rot="5400000">
                        <a:off x="2438007" y="2319251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</p:grpSp>
            <p:sp>
              <p:nvSpPr>
                <p:cNvPr id="134" name="角丸四角形 133"/>
                <p:cNvSpPr/>
                <p:nvPr/>
              </p:nvSpPr>
              <p:spPr>
                <a:xfrm rot="2525276">
                  <a:off x="3339468" y="2187475"/>
                  <a:ext cx="211251" cy="349870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19" name="直線コネクタ 118"/>
              <p:cNvCxnSpPr/>
              <p:nvPr/>
            </p:nvCxnSpPr>
            <p:spPr>
              <a:xfrm>
                <a:off x="10194188" y="3132783"/>
                <a:ext cx="576000" cy="0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円/楕円 119"/>
              <p:cNvSpPr/>
              <p:nvPr/>
            </p:nvSpPr>
            <p:spPr>
              <a:xfrm>
                <a:off x="10759542" y="2953515"/>
                <a:ext cx="420105" cy="420105"/>
              </a:xfrm>
              <a:prstGeom prst="ellipse">
                <a:avLst/>
              </a:prstGeom>
              <a:solidFill>
                <a:schemeClr val="bg1">
                  <a:lumMod val="95000"/>
                  <a:alpha val="77000"/>
                </a:schemeClr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1" name="グループ化 120"/>
              <p:cNvGrpSpPr/>
              <p:nvPr/>
            </p:nvGrpSpPr>
            <p:grpSpPr>
              <a:xfrm>
                <a:off x="10050172" y="2965304"/>
                <a:ext cx="525372" cy="408315"/>
                <a:chOff x="2186625" y="2713448"/>
                <a:chExt cx="525372" cy="408315"/>
              </a:xfrm>
            </p:grpSpPr>
            <p:cxnSp>
              <p:nvCxnSpPr>
                <p:cNvPr id="128" name="直線コネクタ 127"/>
                <p:cNvCxnSpPr>
                  <a:endCxn id="132" idx="1"/>
                </p:cNvCxnSpPr>
                <p:nvPr/>
              </p:nvCxnSpPr>
              <p:spPr>
                <a:xfrm>
                  <a:off x="2186625" y="2784679"/>
                  <a:ext cx="144016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9" name="グループ化 128"/>
                <p:cNvGrpSpPr/>
                <p:nvPr/>
              </p:nvGrpSpPr>
              <p:grpSpPr>
                <a:xfrm>
                  <a:off x="2330641" y="2713448"/>
                  <a:ext cx="381356" cy="142461"/>
                  <a:chOff x="2330641" y="2713448"/>
                  <a:chExt cx="381356" cy="142461"/>
                </a:xfrm>
              </p:grpSpPr>
              <p:sp>
                <p:nvSpPr>
                  <p:cNvPr id="131" name="角丸四角形 130"/>
                  <p:cNvSpPr/>
                  <p:nvPr/>
                </p:nvSpPr>
                <p:spPr>
                  <a:xfrm>
                    <a:off x="2500957" y="2713448"/>
                    <a:ext cx="211040" cy="1424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2" name="角丸四角形 131"/>
                  <p:cNvSpPr/>
                  <p:nvPr/>
                </p:nvSpPr>
                <p:spPr>
                  <a:xfrm>
                    <a:off x="2330641" y="2713449"/>
                    <a:ext cx="232959" cy="14246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30" name="角丸四角形 129"/>
                <p:cNvSpPr/>
                <p:nvPr/>
              </p:nvSpPr>
              <p:spPr>
                <a:xfrm>
                  <a:off x="2210922" y="2778592"/>
                  <a:ext cx="87561" cy="343171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22" name="グループ化 121"/>
              <p:cNvGrpSpPr/>
              <p:nvPr/>
            </p:nvGrpSpPr>
            <p:grpSpPr>
              <a:xfrm>
                <a:off x="10314090" y="3271051"/>
                <a:ext cx="132826" cy="132823"/>
                <a:chOff x="4087243" y="3536771"/>
                <a:chExt cx="105454" cy="105452"/>
              </a:xfrm>
            </p:grpSpPr>
            <p:sp>
              <p:nvSpPr>
                <p:cNvPr id="126" name="円/楕円 125"/>
                <p:cNvSpPr/>
                <p:nvPr/>
              </p:nvSpPr>
              <p:spPr>
                <a:xfrm>
                  <a:off x="4090753" y="3540282"/>
                  <a:ext cx="98433" cy="9843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7" name="弦 126"/>
                <p:cNvSpPr/>
                <p:nvPr/>
              </p:nvSpPr>
              <p:spPr>
                <a:xfrm rot="7200000">
                  <a:off x="4087244" y="3536770"/>
                  <a:ext cx="105452" cy="105454"/>
                </a:xfrm>
                <a:prstGeom prst="chord">
                  <a:avLst>
                    <a:gd name="adj1" fmla="val 2700000"/>
                    <a:gd name="adj2" fmla="val 15155277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23" name="星 32 122"/>
              <p:cNvSpPr/>
              <p:nvPr/>
            </p:nvSpPr>
            <p:spPr>
              <a:xfrm>
                <a:off x="10292520" y="3129528"/>
                <a:ext cx="180462" cy="180462"/>
              </a:xfrm>
              <a:prstGeom prst="star32">
                <a:avLst>
                  <a:gd name="adj" fmla="val 4603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4" name="直線コネクタ 123"/>
              <p:cNvCxnSpPr/>
              <p:nvPr/>
            </p:nvCxnSpPr>
            <p:spPr>
              <a:xfrm flipV="1">
                <a:off x="10538260" y="3134694"/>
                <a:ext cx="0" cy="14326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コネクタ 124"/>
              <p:cNvCxnSpPr/>
              <p:nvPr/>
            </p:nvCxnSpPr>
            <p:spPr>
              <a:xfrm flipV="1">
                <a:off x="10472982" y="3277960"/>
                <a:ext cx="65278" cy="5738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26710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142</Words>
  <Application>Microsoft Office PowerPoint</Application>
  <PresentationFormat>画面に合わせる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HG丸ｺﾞｼｯｸM-PRO</vt:lpstr>
      <vt:lpstr>ＭＳ Ｐゴシック</vt:lpstr>
      <vt:lpstr>Arial</vt:lpstr>
      <vt:lpstr>Calibri</vt:lpstr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twalk</dc:creator>
  <cp:lastModifiedBy>神野雅俊</cp:lastModifiedBy>
  <cp:revision>39</cp:revision>
  <dcterms:created xsi:type="dcterms:W3CDTF">2016-08-13T23:52:37Z</dcterms:created>
  <dcterms:modified xsi:type="dcterms:W3CDTF">2016-08-14T22:30:13Z</dcterms:modified>
</cp:coreProperties>
</file>