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44" d="100"/>
          <a:sy n="244" d="100"/>
        </p:scale>
        <p:origin x="174" y="-1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019928"/>
        <c:axId val="648018752"/>
      </c:scatterChart>
      <c:valAx>
        <c:axId val="648019928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8018752"/>
        <c:crosses val="autoZero"/>
        <c:crossBetween val="midCat"/>
        <c:majorUnit val="10"/>
      </c:valAx>
      <c:valAx>
        <c:axId val="648018752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8019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712532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67628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88867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63097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67628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69056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69057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42430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42429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39105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38675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38675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79580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71897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6396" y="8805217"/>
            <a:ext cx="1104180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84235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55864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55864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44876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44876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60258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81227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29057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20989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29057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82853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56424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215361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26585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39388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71546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46706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36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24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110631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55509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32838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48354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32116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812528" y="7202228"/>
            <a:ext cx="20618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要素技術を用いて、次の手順によってブロックをアームに収めることを実現する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9005858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90024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54691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アームをあげる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18473"/>
            <a:ext cx="20865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ブロックの色以外が判定された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。ただし、黒色ブロックは認識しづらいため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と認識された場合も黒色と判定する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88666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83985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800193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44767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73567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65212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409786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51166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65212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409786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80333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88698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33272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22512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613723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9678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75231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79632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89662"/>
              </p:ext>
            </p:extLst>
          </p:nvPr>
        </p:nvGraphicFramePr>
        <p:xfrm>
          <a:off x="4213291" y="7155261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61871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6590" y="6967431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63013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それを用いて、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コース上で走行体を座標指定移動させる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加えて、下図のように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ることで、さらに安定して走行させる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63907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307988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713801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713801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830333"/>
              </p:ext>
            </p:extLst>
          </p:nvPr>
        </p:nvGraphicFramePr>
        <p:xfrm>
          <a:off x="6071511" y="4459864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613879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93295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20133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28542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左右モーターが同じ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76858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63097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4242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676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69057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38675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39105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71897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39104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82012"/>
            <a:ext cx="2518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自己位置推定には走行時の摩擦等によって誤差が生じる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るため、コース内の格子等の目印によって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90560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620</Words>
  <Application>Microsoft Office PowerPoint</Application>
  <PresentationFormat>ユーザー設定</PresentationFormat>
  <Paragraphs>286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357</cp:revision>
  <cp:lastPrinted>2016-08-15T04:36:09Z</cp:lastPrinted>
  <dcterms:created xsi:type="dcterms:W3CDTF">2016-08-15T01:34:35Z</dcterms:created>
  <dcterms:modified xsi:type="dcterms:W3CDTF">2016-08-17T12:06:21Z</dcterms:modified>
</cp:coreProperties>
</file>