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15119350" cy="10691813"/>
  <p:notesSz cx="10234613" cy="14663738"/>
  <p:defaultTextStyle>
    <a:defPPr>
      <a:defRPr lang="ja-JP"/>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1pPr>
    <a:lvl2pPr marL="525463" indent="-68263"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2pPr>
    <a:lvl3pPr marL="1052513" indent="-138113"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3pPr>
    <a:lvl4pPr marL="1577975" indent="-206375"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4pPr>
    <a:lvl5pPr marL="2105025" indent="-276225"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3368">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3399FF"/>
    <a:srgbClr val="99CCFF"/>
    <a:srgbClr val="33CCFF"/>
    <a:srgbClr val="33CC33"/>
    <a:srgbClr val="00CC66"/>
    <a:srgbClr val="5F5F5F"/>
    <a:srgbClr val="F5E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50" autoAdjust="0"/>
    <p:restoredTop sz="94660"/>
  </p:normalViewPr>
  <p:slideViewPr>
    <p:cSldViewPr showGuides="1">
      <p:cViewPr varScale="1">
        <p:scale>
          <a:sx n="51" d="100"/>
          <a:sy n="51" d="100"/>
        </p:scale>
        <p:origin x="1152" y="84"/>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435475" cy="733425"/>
          </a:xfrm>
          <a:prstGeom prst="rect">
            <a:avLst/>
          </a:prstGeom>
          <a:noFill/>
          <a:ln w="9525">
            <a:noFill/>
            <a:miter lim="800000"/>
            <a:headEnd/>
            <a:tailEnd/>
          </a:ln>
          <a:effectLst/>
        </p:spPr>
        <p:txBody>
          <a:bodyPr vert="horz" wrap="square" lIns="137246" tIns="68624" rIns="137246" bIns="68624" numCol="1" anchor="t" anchorCtr="0" compatLnSpc="1">
            <a:prstTxWarp prst="textNoShape">
              <a:avLst/>
            </a:prstTxWarp>
          </a:bodyPr>
          <a:lstStyle>
            <a:lvl1pPr defTabSz="1372103" eaLnBrk="1" hangingPunct="1">
              <a:defRPr sz="1900">
                <a:ea typeface="ＭＳ Ｐゴシック" pitchFamily="50" charset="-128"/>
              </a:defRPr>
            </a:lvl1pPr>
          </a:lstStyle>
          <a:p>
            <a:pPr>
              <a:defRPr/>
            </a:pPr>
            <a:endParaRPr lang="en-US" altLang="ja-JP"/>
          </a:p>
        </p:txBody>
      </p:sp>
      <p:sp>
        <p:nvSpPr>
          <p:cNvPr id="5123" name="Rectangle 3"/>
          <p:cNvSpPr>
            <a:spLocks noGrp="1" noChangeArrowheads="1"/>
          </p:cNvSpPr>
          <p:nvPr>
            <p:ph type="dt" sz="quarter" idx="1"/>
          </p:nvPr>
        </p:nvSpPr>
        <p:spPr bwMode="auto">
          <a:xfrm>
            <a:off x="5799138" y="0"/>
            <a:ext cx="4435475" cy="733425"/>
          </a:xfrm>
          <a:prstGeom prst="rect">
            <a:avLst/>
          </a:prstGeom>
          <a:noFill/>
          <a:ln w="9525">
            <a:noFill/>
            <a:miter lim="800000"/>
            <a:headEnd/>
            <a:tailEnd/>
          </a:ln>
          <a:effectLst/>
        </p:spPr>
        <p:txBody>
          <a:bodyPr vert="horz" wrap="square" lIns="137246" tIns="68624" rIns="137246" bIns="68624" numCol="1" anchor="t" anchorCtr="0" compatLnSpc="1">
            <a:prstTxWarp prst="textNoShape">
              <a:avLst/>
            </a:prstTxWarp>
          </a:bodyPr>
          <a:lstStyle>
            <a:lvl1pPr algn="r" defTabSz="1372103" eaLnBrk="1" hangingPunct="1">
              <a:defRPr sz="1900">
                <a:ea typeface="ＭＳ Ｐゴシック" pitchFamily="50" charset="-128"/>
              </a:defRPr>
            </a:lvl1pPr>
          </a:lstStyle>
          <a:p>
            <a:pPr>
              <a:defRPr/>
            </a:pPr>
            <a:endParaRPr lang="en-US" altLang="ja-JP"/>
          </a:p>
        </p:txBody>
      </p:sp>
      <p:sp>
        <p:nvSpPr>
          <p:cNvPr id="5124" name="Rectangle 4"/>
          <p:cNvSpPr>
            <a:spLocks noGrp="1" noChangeArrowheads="1"/>
          </p:cNvSpPr>
          <p:nvPr>
            <p:ph type="ftr" sz="quarter" idx="2"/>
          </p:nvPr>
        </p:nvSpPr>
        <p:spPr bwMode="auto">
          <a:xfrm>
            <a:off x="0" y="13930313"/>
            <a:ext cx="4435475" cy="733425"/>
          </a:xfrm>
          <a:prstGeom prst="rect">
            <a:avLst/>
          </a:prstGeom>
          <a:noFill/>
          <a:ln w="9525">
            <a:noFill/>
            <a:miter lim="800000"/>
            <a:headEnd/>
            <a:tailEnd/>
          </a:ln>
          <a:effectLst/>
        </p:spPr>
        <p:txBody>
          <a:bodyPr vert="horz" wrap="square" lIns="137246" tIns="68624" rIns="137246" bIns="68624" numCol="1" anchor="b" anchorCtr="0" compatLnSpc="1">
            <a:prstTxWarp prst="textNoShape">
              <a:avLst/>
            </a:prstTxWarp>
          </a:bodyPr>
          <a:lstStyle>
            <a:lvl1pPr defTabSz="1372103" eaLnBrk="1" hangingPunct="1">
              <a:defRPr sz="1900">
                <a:ea typeface="ＭＳ Ｐゴシック" pitchFamily="50" charset="-128"/>
              </a:defRPr>
            </a:lvl1pPr>
          </a:lstStyle>
          <a:p>
            <a:pPr>
              <a:defRPr/>
            </a:pPr>
            <a:endParaRPr lang="en-US" altLang="ja-JP"/>
          </a:p>
        </p:txBody>
      </p:sp>
      <p:sp>
        <p:nvSpPr>
          <p:cNvPr id="5125" name="Rectangle 5"/>
          <p:cNvSpPr>
            <a:spLocks noGrp="1" noChangeArrowheads="1"/>
          </p:cNvSpPr>
          <p:nvPr>
            <p:ph type="sldNum" sz="quarter" idx="3"/>
          </p:nvPr>
        </p:nvSpPr>
        <p:spPr bwMode="auto">
          <a:xfrm>
            <a:off x="5799138" y="13930313"/>
            <a:ext cx="4435475" cy="733425"/>
          </a:xfrm>
          <a:prstGeom prst="rect">
            <a:avLst/>
          </a:prstGeom>
          <a:noFill/>
          <a:ln w="9525">
            <a:noFill/>
            <a:miter lim="800000"/>
            <a:headEnd/>
            <a:tailEnd/>
          </a:ln>
          <a:effectLst/>
        </p:spPr>
        <p:txBody>
          <a:bodyPr vert="horz" wrap="square" lIns="137246" tIns="68624" rIns="137246" bIns="68624" numCol="1" anchor="b" anchorCtr="0" compatLnSpc="1">
            <a:prstTxWarp prst="textNoShape">
              <a:avLst/>
            </a:prstTxWarp>
          </a:bodyPr>
          <a:lstStyle>
            <a:lvl1pPr algn="r" defTabSz="1372103" eaLnBrk="1" hangingPunct="1">
              <a:defRPr sz="1900"/>
            </a:lvl1pPr>
          </a:lstStyle>
          <a:p>
            <a:pPr>
              <a:defRPr/>
            </a:pPr>
            <a:fld id="{0922F4B9-CD18-49D9-809A-9B140EC25A6D}" type="slidenum">
              <a:rPr lang="en-US" altLang="ja-JP"/>
              <a:pPr>
                <a:defRPr/>
              </a:pPr>
              <a:t>‹#›</a:t>
            </a:fld>
            <a:endParaRPr lang="en-US" altLang="ja-JP"/>
          </a:p>
        </p:txBody>
      </p:sp>
    </p:spTree>
    <p:extLst>
      <p:ext uri="{BB962C8B-B14F-4D97-AF65-F5344CB8AC3E}">
        <p14:creationId xmlns:p14="http://schemas.microsoft.com/office/powerpoint/2010/main" val="350297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733425"/>
          </a:xfrm>
          <a:prstGeom prst="rect">
            <a:avLst/>
          </a:prstGeom>
          <a:noFill/>
          <a:ln w="9525">
            <a:noFill/>
            <a:miter lim="800000"/>
            <a:headEnd/>
            <a:tailEnd/>
          </a:ln>
          <a:effectLst/>
        </p:spPr>
        <p:txBody>
          <a:bodyPr vert="horz" wrap="square" lIns="63737" tIns="31869" rIns="63737" bIns="31869" numCol="1" anchor="t" anchorCtr="0" compatLnSpc="1">
            <a:prstTxWarp prst="textNoShape">
              <a:avLst/>
            </a:prstTxWarp>
          </a:bodyPr>
          <a:lstStyle>
            <a:lvl1pPr eaLnBrk="1" hangingPunct="1">
              <a:defRPr sz="900">
                <a:ea typeface="ＭＳ Ｐゴシック" pitchFamily="50" charset="-128"/>
              </a:defRPr>
            </a:lvl1pPr>
          </a:lstStyle>
          <a:p>
            <a:pPr>
              <a:defRPr/>
            </a:pPr>
            <a:endParaRPr lang="en-US" altLang="ja-JP"/>
          </a:p>
        </p:txBody>
      </p:sp>
      <p:sp>
        <p:nvSpPr>
          <p:cNvPr id="6147" name="Rectangle 3"/>
          <p:cNvSpPr>
            <a:spLocks noGrp="1" noChangeArrowheads="1"/>
          </p:cNvSpPr>
          <p:nvPr>
            <p:ph type="dt" idx="1"/>
          </p:nvPr>
        </p:nvSpPr>
        <p:spPr bwMode="auto">
          <a:xfrm>
            <a:off x="5795963" y="0"/>
            <a:ext cx="4437062" cy="733425"/>
          </a:xfrm>
          <a:prstGeom prst="rect">
            <a:avLst/>
          </a:prstGeom>
          <a:noFill/>
          <a:ln w="9525">
            <a:noFill/>
            <a:miter lim="800000"/>
            <a:headEnd/>
            <a:tailEnd/>
          </a:ln>
          <a:effectLst/>
        </p:spPr>
        <p:txBody>
          <a:bodyPr vert="horz" wrap="square" lIns="63737" tIns="31869" rIns="63737" bIns="31869" numCol="1" anchor="t" anchorCtr="0" compatLnSpc="1">
            <a:prstTxWarp prst="textNoShape">
              <a:avLst/>
            </a:prstTxWarp>
          </a:bodyPr>
          <a:lstStyle>
            <a:lvl1pPr algn="r" eaLnBrk="1" hangingPunct="1">
              <a:defRPr sz="900">
                <a:ea typeface="ＭＳ Ｐゴシック" pitchFamily="50"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230313" y="1098550"/>
            <a:ext cx="7773987" cy="5497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1023938" y="6965950"/>
            <a:ext cx="8186737" cy="6597650"/>
          </a:xfrm>
          <a:prstGeom prst="rect">
            <a:avLst/>
          </a:prstGeom>
          <a:noFill/>
          <a:ln w="9525">
            <a:noFill/>
            <a:miter lim="800000"/>
            <a:headEnd/>
            <a:tailEnd/>
          </a:ln>
          <a:effectLst/>
        </p:spPr>
        <p:txBody>
          <a:bodyPr vert="horz" wrap="square" lIns="63737" tIns="31869" rIns="63737" bIns="31869"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13928725"/>
            <a:ext cx="4435475" cy="733425"/>
          </a:xfrm>
          <a:prstGeom prst="rect">
            <a:avLst/>
          </a:prstGeom>
          <a:noFill/>
          <a:ln w="9525">
            <a:noFill/>
            <a:miter lim="800000"/>
            <a:headEnd/>
            <a:tailEnd/>
          </a:ln>
          <a:effectLst/>
        </p:spPr>
        <p:txBody>
          <a:bodyPr vert="horz" wrap="square" lIns="63737" tIns="31869" rIns="63737" bIns="31869" numCol="1" anchor="b" anchorCtr="0" compatLnSpc="1">
            <a:prstTxWarp prst="textNoShape">
              <a:avLst/>
            </a:prstTxWarp>
          </a:bodyPr>
          <a:lstStyle>
            <a:lvl1pPr eaLnBrk="1" hangingPunct="1">
              <a:defRPr sz="900">
                <a:ea typeface="ＭＳ Ｐゴシック" pitchFamily="50"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5795963" y="13928725"/>
            <a:ext cx="4437062" cy="733425"/>
          </a:xfrm>
          <a:prstGeom prst="rect">
            <a:avLst/>
          </a:prstGeom>
          <a:noFill/>
          <a:ln w="9525">
            <a:noFill/>
            <a:miter lim="800000"/>
            <a:headEnd/>
            <a:tailEnd/>
          </a:ln>
          <a:effectLst/>
        </p:spPr>
        <p:txBody>
          <a:bodyPr vert="horz" wrap="square" lIns="63737" tIns="31869" rIns="63737" bIns="31869" numCol="1" anchor="b" anchorCtr="0" compatLnSpc="1">
            <a:prstTxWarp prst="textNoShape">
              <a:avLst/>
            </a:prstTxWarp>
          </a:bodyPr>
          <a:lstStyle>
            <a:lvl1pPr algn="r" eaLnBrk="1" hangingPunct="1">
              <a:defRPr sz="900"/>
            </a:lvl1pPr>
          </a:lstStyle>
          <a:p>
            <a:pPr>
              <a:defRPr/>
            </a:pPr>
            <a:fld id="{3F548549-0987-46FC-9380-C9519018713D}" type="slidenum">
              <a:rPr lang="en-US" altLang="ja-JP"/>
              <a:pPr>
                <a:defRPr/>
              </a:pPr>
              <a:t>‹#›</a:t>
            </a:fld>
            <a:endParaRPr lang="en-US" altLang="ja-JP"/>
          </a:p>
        </p:txBody>
      </p:sp>
    </p:spTree>
    <p:extLst>
      <p:ext uri="{BB962C8B-B14F-4D97-AF65-F5344CB8AC3E}">
        <p14:creationId xmlns:p14="http://schemas.microsoft.com/office/powerpoint/2010/main" val="30402282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1pPr>
    <a:lvl2pPr marL="525463"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2pPr>
    <a:lvl3pPr marL="1052513"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3pPr>
    <a:lvl4pPr marL="1577975"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4pPr>
    <a:lvl5pPr marL="2105025"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5pPr>
    <a:lvl6pPr marL="2631998" algn="l" defTabSz="1052798" rtl="0" eaLnBrk="1" latinLnBrk="0" hangingPunct="1">
      <a:defRPr kumimoji="1" sz="1383" kern="1200">
        <a:solidFill>
          <a:schemeClr val="tx1"/>
        </a:solidFill>
        <a:latin typeface="+mn-lt"/>
        <a:ea typeface="+mn-ea"/>
        <a:cs typeface="+mn-cs"/>
      </a:defRPr>
    </a:lvl6pPr>
    <a:lvl7pPr marL="3158396" algn="l" defTabSz="1052798" rtl="0" eaLnBrk="1" latinLnBrk="0" hangingPunct="1">
      <a:defRPr kumimoji="1" sz="1383" kern="1200">
        <a:solidFill>
          <a:schemeClr val="tx1"/>
        </a:solidFill>
        <a:latin typeface="+mn-lt"/>
        <a:ea typeface="+mn-ea"/>
        <a:cs typeface="+mn-cs"/>
      </a:defRPr>
    </a:lvl7pPr>
    <a:lvl8pPr marL="3684796" algn="l" defTabSz="1052798" rtl="0" eaLnBrk="1" latinLnBrk="0" hangingPunct="1">
      <a:defRPr kumimoji="1" sz="1383" kern="1200">
        <a:solidFill>
          <a:schemeClr val="tx1"/>
        </a:solidFill>
        <a:latin typeface="+mn-lt"/>
        <a:ea typeface="+mn-ea"/>
        <a:cs typeface="+mn-cs"/>
      </a:defRPr>
    </a:lvl8pPr>
    <a:lvl9pPr marL="4211196" algn="l" defTabSz="1052798"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anose="02020603050405020304" pitchFamily="18" charset="0"/>
                <a:ea typeface="ＭＳ Ｐ明朝" panose="02020600040205080304" pitchFamily="18" charset="-128"/>
              </a:defRPr>
            </a:lvl1pPr>
            <a:lvl2pPr marL="515938" indent="-196850">
              <a:spcBef>
                <a:spcPct val="30000"/>
              </a:spcBef>
              <a:defRPr kumimoji="1" sz="1300">
                <a:solidFill>
                  <a:schemeClr val="tx1"/>
                </a:solidFill>
                <a:latin typeface="Times New Roman" panose="02020603050405020304" pitchFamily="18" charset="0"/>
                <a:ea typeface="ＭＳ Ｐ明朝" panose="02020600040205080304" pitchFamily="18" charset="-128"/>
              </a:defRPr>
            </a:lvl2pPr>
            <a:lvl3pPr marL="795338" indent="-157163">
              <a:spcBef>
                <a:spcPct val="30000"/>
              </a:spcBef>
              <a:defRPr kumimoji="1" sz="1300">
                <a:solidFill>
                  <a:schemeClr val="tx1"/>
                </a:solidFill>
                <a:latin typeface="Times New Roman" panose="02020603050405020304" pitchFamily="18" charset="0"/>
                <a:ea typeface="ＭＳ Ｐ明朝" panose="02020600040205080304" pitchFamily="18" charset="-128"/>
              </a:defRPr>
            </a:lvl3pPr>
            <a:lvl4pPr marL="1114425" indent="-157163">
              <a:spcBef>
                <a:spcPct val="30000"/>
              </a:spcBef>
              <a:defRPr kumimoji="1" sz="1300">
                <a:solidFill>
                  <a:schemeClr val="tx1"/>
                </a:solidFill>
                <a:latin typeface="Times New Roman" panose="02020603050405020304" pitchFamily="18" charset="0"/>
                <a:ea typeface="ＭＳ Ｐ明朝" panose="02020600040205080304" pitchFamily="18" charset="-128"/>
              </a:defRPr>
            </a:lvl4pPr>
            <a:lvl5pPr marL="1433513" indent="-157163">
              <a:spcBef>
                <a:spcPct val="30000"/>
              </a:spcBef>
              <a:defRPr kumimoji="1" sz="1300">
                <a:solidFill>
                  <a:schemeClr val="tx1"/>
                </a:solidFill>
                <a:latin typeface="Times New Roman" panose="02020603050405020304" pitchFamily="18" charset="0"/>
                <a:ea typeface="ＭＳ Ｐ明朝" panose="02020600040205080304" pitchFamily="18" charset="-128"/>
              </a:defRPr>
            </a:lvl5pPr>
            <a:lvl6pPr marL="18907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6pPr>
            <a:lvl7pPr marL="23479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7pPr>
            <a:lvl8pPr marL="28051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8pPr>
            <a:lvl9pPr marL="32623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84E09DD9-C9DB-4562-B8F0-65AF8001C172}" type="slidenum">
              <a:rPr lang="en-US" altLang="ja-JP" sz="900" smtClean="0">
                <a:ea typeface="ＭＳ Ｐゴシック" panose="020B0600070205080204" pitchFamily="50" charset="-128"/>
              </a:rPr>
              <a:pPr>
                <a:spcBef>
                  <a:spcPct val="0"/>
                </a:spcBef>
              </a:pPr>
              <a:t>1</a:t>
            </a:fld>
            <a:endParaRPr lang="en-US" altLang="ja-JP" sz="900" smtClean="0">
              <a:ea typeface="ＭＳ Ｐゴシック" panose="020B0600070205080204" pitchFamily="50" charset="-128"/>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z="1400" smtClean="0"/>
          </a:p>
        </p:txBody>
      </p:sp>
    </p:spTree>
    <p:extLst>
      <p:ext uri="{BB962C8B-B14F-4D97-AF65-F5344CB8AC3E}">
        <p14:creationId xmlns:p14="http://schemas.microsoft.com/office/powerpoint/2010/main" val="283650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755597" y="2494404"/>
            <a:ext cx="6714086" cy="7057162"/>
          </a:xfrm>
          <a:prstGeom prst="rect">
            <a:avLst/>
          </a:prstGeom>
        </p:spPr>
        <p:txBody>
          <a:bodyPr/>
          <a:lstStyle>
            <a:lvl1pPr>
              <a:defRPr sz="3118"/>
            </a:lvl1pPr>
            <a:lvl2pPr>
              <a:defRPr sz="2673"/>
            </a:lvl2pPr>
            <a:lvl3pPr>
              <a:defRPr sz="2227"/>
            </a:lvl3pPr>
            <a:lvl4pPr>
              <a:defRPr sz="2004"/>
            </a:lvl4pPr>
            <a:lvl5pPr>
              <a:defRPr sz="2004"/>
            </a:lvl5pPr>
            <a:lvl6pPr>
              <a:defRPr sz="2004"/>
            </a:lvl6pPr>
            <a:lvl7pPr>
              <a:defRPr sz="2004"/>
            </a:lvl7pPr>
            <a:lvl8pPr>
              <a:defRPr sz="2004"/>
            </a:lvl8pPr>
            <a:lvl9pPr>
              <a:defRPr sz="2004"/>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7649671" y="2494404"/>
            <a:ext cx="6714087" cy="7057162"/>
          </a:xfrm>
          <a:prstGeom prst="rect">
            <a:avLst/>
          </a:prstGeom>
        </p:spPr>
        <p:txBody>
          <a:bodyPr/>
          <a:lstStyle>
            <a:lvl1pPr>
              <a:defRPr sz="3118"/>
            </a:lvl1pPr>
            <a:lvl2pPr>
              <a:defRPr sz="2673"/>
            </a:lvl2pPr>
            <a:lvl3pPr>
              <a:defRPr sz="2227"/>
            </a:lvl3pPr>
            <a:lvl4pPr>
              <a:defRPr sz="2004"/>
            </a:lvl4pPr>
            <a:lvl5pPr>
              <a:defRPr sz="2004"/>
            </a:lvl5pPr>
            <a:lvl6pPr>
              <a:defRPr sz="2004"/>
            </a:lvl6pPr>
            <a:lvl7pPr>
              <a:defRPr sz="2004"/>
            </a:lvl7pPr>
            <a:lvl8pPr>
              <a:defRPr sz="2004"/>
            </a:lvl8pPr>
            <a:lvl9pPr>
              <a:defRPr sz="2004"/>
            </a:lvl9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Rectangle 4"/>
          <p:cNvSpPr>
            <a:spLocks noGrp="1" noChangeArrowheads="1"/>
          </p:cNvSpPr>
          <p:nvPr>
            <p:ph type="dt" sz="half" idx="10"/>
          </p:nvPr>
        </p:nvSpPr>
        <p:spPr>
          <a:xfrm>
            <a:off x="1135063" y="9740900"/>
            <a:ext cx="3149600" cy="714375"/>
          </a:xfrm>
          <a:prstGeom prst="rect">
            <a:avLst/>
          </a:prstGeom>
        </p:spPr>
        <p:txBody>
          <a:bodyPr/>
          <a:lstStyle>
            <a:lvl1pPr>
              <a:defRPr sz="1843"/>
            </a:lvl1pPr>
          </a:lstStyle>
          <a:p>
            <a:pPr>
              <a:defRPr/>
            </a:pPr>
            <a:endParaRPr lang="en-US" altLang="ja-JP"/>
          </a:p>
        </p:txBody>
      </p:sp>
      <p:sp>
        <p:nvSpPr>
          <p:cNvPr id="6" name="Rectangle 5"/>
          <p:cNvSpPr>
            <a:spLocks noGrp="1" noChangeArrowheads="1"/>
          </p:cNvSpPr>
          <p:nvPr>
            <p:ph type="ftr" sz="quarter" idx="11"/>
          </p:nvPr>
        </p:nvSpPr>
        <p:spPr>
          <a:xfrm>
            <a:off x="5165725" y="9740900"/>
            <a:ext cx="4787900" cy="714375"/>
          </a:xfrm>
          <a:prstGeom prst="rect">
            <a:avLst/>
          </a:prstGeom>
        </p:spPr>
        <p:txBody>
          <a:bodyPr/>
          <a:lstStyle>
            <a:lvl1pPr>
              <a:defRPr sz="1843"/>
            </a:lvl1pPr>
          </a:lstStyle>
          <a:p>
            <a:pPr>
              <a:defRPr/>
            </a:pPr>
            <a:endParaRPr lang="en-US" altLang="ja-JP"/>
          </a:p>
        </p:txBody>
      </p:sp>
      <p:sp>
        <p:nvSpPr>
          <p:cNvPr id="7" name="Rectangle 6"/>
          <p:cNvSpPr>
            <a:spLocks noGrp="1" noChangeArrowheads="1"/>
          </p:cNvSpPr>
          <p:nvPr>
            <p:ph type="sldNum" sz="quarter" idx="12"/>
          </p:nvPr>
        </p:nvSpPr>
        <p:spPr>
          <a:xfrm>
            <a:off x="10834688" y="9740900"/>
            <a:ext cx="3149600" cy="714375"/>
          </a:xfrm>
          <a:prstGeom prst="rect">
            <a:avLst/>
          </a:prstGeom>
        </p:spPr>
        <p:txBody>
          <a:bodyPr/>
          <a:lstStyle>
            <a:lvl1pPr>
              <a:defRPr sz="1843"/>
            </a:lvl1pPr>
          </a:lstStyle>
          <a:p>
            <a:pPr>
              <a:defRPr/>
            </a:pPr>
            <a:fld id="{A8CE1FE2-7BFC-4C6B-B02F-30FE5CAF1DE2}" type="slidenum">
              <a:rPr lang="en-US" altLang="ja-JP"/>
              <a:pPr>
                <a:defRPr/>
              </a:pPr>
              <a:t>‹#›</a:t>
            </a:fld>
            <a:endParaRPr lang="en-US" altLang="ja-JP"/>
          </a:p>
        </p:txBody>
      </p:sp>
    </p:spTree>
    <p:extLst>
      <p:ext uri="{BB962C8B-B14F-4D97-AF65-F5344CB8AC3E}">
        <p14:creationId xmlns:p14="http://schemas.microsoft.com/office/powerpoint/2010/main" val="3155375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図 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01738" y="360363"/>
            <a:ext cx="370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正方形/長方形 3"/>
          <p:cNvSpPr/>
          <p:nvPr userDrawn="1"/>
        </p:nvSpPr>
        <p:spPr>
          <a:xfrm>
            <a:off x="161925" y="900113"/>
            <a:ext cx="5781675" cy="46196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algn="ctr">
              <a:defRPr/>
            </a:pPr>
            <a:r>
              <a:rPr lang="ja-JP" altLang="en-US" sz="2400" dirty="0">
                <a:ln w="22225">
                  <a:noFill/>
                  <a:prstDash val="solid"/>
                </a:ln>
                <a:solidFill>
                  <a:srgbClr val="3399FF"/>
                </a:solidFill>
                <a:latin typeface="HGP創英角ｺﾞｼｯｸUB" panose="020B0900000000000000" pitchFamily="50" charset="-128"/>
                <a:ea typeface="HGP創英角ｺﾞｼｯｸUB" panose="020B0900000000000000" pitchFamily="50" charset="-128"/>
              </a:rPr>
              <a:t>デベロッパー部門 アドバンストクラス</a:t>
            </a:r>
          </a:p>
        </p:txBody>
      </p:sp>
      <p:sp>
        <p:nvSpPr>
          <p:cNvPr id="2" name="AutoShape 10"/>
          <p:cNvSpPr>
            <a:spLocks noChangeArrowheads="1"/>
          </p:cNvSpPr>
          <p:nvPr userDrawn="1"/>
        </p:nvSpPr>
        <p:spPr bwMode="auto">
          <a:xfrm flipH="1" flipV="1">
            <a:off x="7562850" y="2051050"/>
            <a:ext cx="7199313" cy="8262938"/>
          </a:xfrm>
          <a:prstGeom prst="verticalScroll">
            <a:avLst>
              <a:gd name="adj" fmla="val 2583"/>
            </a:avLst>
          </a:prstGeom>
          <a:solidFill>
            <a:schemeClr val="bg1"/>
          </a:solidFill>
          <a:ln w="9525">
            <a:solidFill>
              <a:schemeClr val="tx1"/>
            </a:solidFill>
            <a:round/>
            <a:headEnd/>
            <a:tailEnd/>
          </a:ln>
        </p:spPr>
        <p:txBody>
          <a:bodyPr rot="10800000" vert="eaVert"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algn="ctr" eaLnBrk="1" hangingPunct="1">
              <a:defRPr/>
            </a:pPr>
            <a:endParaRPr lang="ja-JP" altLang="ja-JP" sz="3675"/>
          </a:p>
        </p:txBody>
      </p:sp>
      <p:sp>
        <p:nvSpPr>
          <p:cNvPr id="3" name="AutoShape 11"/>
          <p:cNvSpPr>
            <a:spLocks noChangeArrowheads="1"/>
          </p:cNvSpPr>
          <p:nvPr userDrawn="1"/>
        </p:nvSpPr>
        <p:spPr bwMode="auto">
          <a:xfrm flipH="1" flipV="1">
            <a:off x="358775" y="2051050"/>
            <a:ext cx="7200900" cy="8262938"/>
          </a:xfrm>
          <a:prstGeom prst="verticalScroll">
            <a:avLst>
              <a:gd name="adj" fmla="val 2741"/>
            </a:avLst>
          </a:prstGeom>
          <a:solidFill>
            <a:schemeClr val="bg1"/>
          </a:solidFill>
          <a:ln w="9525">
            <a:solidFill>
              <a:schemeClr val="tx1"/>
            </a:solidFill>
            <a:round/>
            <a:headEnd/>
            <a:tailEnd/>
          </a:ln>
        </p:spPr>
        <p:txBody>
          <a:bodyPr rot="10800000" vert="eaVert"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algn="ctr" eaLnBrk="1" hangingPunct="1">
              <a:defRPr/>
            </a:pPr>
            <a:endParaRPr lang="ja-JP" altLang="ja-JP" sz="3675"/>
          </a:p>
        </p:txBody>
      </p:sp>
      <p:pic>
        <p:nvPicPr>
          <p:cNvPr id="1030" name="Picture 1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2642850" y="360363"/>
            <a:ext cx="2119313"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Lst>
  <p:timing>
    <p:tnLst>
      <p:par>
        <p:cTn id="1" dur="indefinite" restart="never" nodeType="tmRoot"/>
      </p:par>
    </p:tnLst>
  </p:timing>
  <p:txStyles>
    <p:titleStyle>
      <a:lvl1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mj-lt"/>
          <a:ea typeface="+mj-ea"/>
          <a:cs typeface="+mj-cs"/>
        </a:defRPr>
      </a:lvl1pPr>
      <a:lvl2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2pPr>
      <a:lvl3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3pPr>
      <a:lvl4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4pPr>
      <a:lvl5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5pPr>
      <a:lvl6pPr marL="509171"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6pPr>
      <a:lvl7pPr marL="1018342"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7pPr>
      <a:lvl8pPr marL="1527514"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8pPr>
      <a:lvl9pPr marL="2036682"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9pPr>
    </p:titleStyle>
    <p:bodyStyle>
      <a:lvl1pPr marL="534988" indent="-534988" algn="l" defTabSz="1423988" rtl="0" eaLnBrk="0" fontAlgn="base" hangingPunct="0">
        <a:spcBef>
          <a:spcPct val="20000"/>
        </a:spcBef>
        <a:spcAft>
          <a:spcPct val="0"/>
        </a:spcAft>
        <a:buChar char="•"/>
        <a:defRPr kumimoji="1" sz="5000">
          <a:solidFill>
            <a:schemeClr val="tx1"/>
          </a:solidFill>
          <a:latin typeface="+mn-lt"/>
          <a:ea typeface="+mn-ea"/>
          <a:cs typeface="+mn-cs"/>
        </a:defRPr>
      </a:lvl1pPr>
      <a:lvl2pPr marL="1157288" indent="-444500" algn="l" defTabSz="1423988" rtl="0" eaLnBrk="0" fontAlgn="base" hangingPunct="0">
        <a:spcBef>
          <a:spcPct val="20000"/>
        </a:spcBef>
        <a:spcAft>
          <a:spcPct val="0"/>
        </a:spcAft>
        <a:buChar char="–"/>
        <a:defRPr kumimoji="1" sz="4300">
          <a:solidFill>
            <a:schemeClr val="tx1"/>
          </a:solidFill>
          <a:latin typeface="+mn-lt"/>
          <a:ea typeface="+mn-ea"/>
        </a:defRPr>
      </a:lvl2pPr>
      <a:lvl3pPr marL="1781175" indent="-355600" algn="l" defTabSz="1423988" rtl="0" eaLnBrk="0" fontAlgn="base" hangingPunct="0">
        <a:spcBef>
          <a:spcPct val="20000"/>
        </a:spcBef>
        <a:spcAft>
          <a:spcPct val="0"/>
        </a:spcAft>
        <a:buChar char="•"/>
        <a:defRPr kumimoji="1" sz="3600">
          <a:solidFill>
            <a:schemeClr val="tx1"/>
          </a:solidFill>
          <a:latin typeface="+mn-lt"/>
          <a:ea typeface="+mn-ea"/>
        </a:defRPr>
      </a:lvl3pPr>
      <a:lvl4pPr marL="2493963" indent="-355600" algn="l" defTabSz="1423988" rtl="0" eaLnBrk="0" fontAlgn="base" hangingPunct="0">
        <a:spcBef>
          <a:spcPct val="20000"/>
        </a:spcBef>
        <a:spcAft>
          <a:spcPct val="0"/>
        </a:spcAft>
        <a:buChar char="–"/>
        <a:defRPr kumimoji="1" sz="3100">
          <a:solidFill>
            <a:schemeClr val="tx1"/>
          </a:solidFill>
          <a:latin typeface="+mn-lt"/>
          <a:ea typeface="+mn-ea"/>
        </a:defRPr>
      </a:lvl4pPr>
      <a:lvl5pPr marL="3206750" indent="-354013" algn="l" defTabSz="1423988" rtl="0" eaLnBrk="0" fontAlgn="base" hangingPunct="0">
        <a:spcBef>
          <a:spcPct val="20000"/>
        </a:spcBef>
        <a:spcAft>
          <a:spcPct val="0"/>
        </a:spcAft>
        <a:buChar char="»"/>
        <a:defRPr kumimoji="1" sz="3100">
          <a:solidFill>
            <a:schemeClr val="tx1"/>
          </a:solidFill>
          <a:latin typeface="+mn-lt"/>
          <a:ea typeface="+mn-ea"/>
        </a:defRPr>
      </a:lvl5pPr>
      <a:lvl6pPr marL="3716238" indent="-355359" algn="l" defTabSz="1424973" rtl="0" fontAlgn="base">
        <a:spcBef>
          <a:spcPct val="20000"/>
        </a:spcBef>
        <a:spcAft>
          <a:spcPct val="0"/>
        </a:spcAft>
        <a:buChar char="»"/>
        <a:defRPr kumimoji="1" sz="3118">
          <a:solidFill>
            <a:schemeClr val="tx1"/>
          </a:solidFill>
          <a:latin typeface="+mn-lt"/>
          <a:ea typeface="+mn-ea"/>
        </a:defRPr>
      </a:lvl6pPr>
      <a:lvl7pPr marL="4225408" indent="-355359" algn="l" defTabSz="1424973" rtl="0" fontAlgn="base">
        <a:spcBef>
          <a:spcPct val="20000"/>
        </a:spcBef>
        <a:spcAft>
          <a:spcPct val="0"/>
        </a:spcAft>
        <a:buChar char="»"/>
        <a:defRPr kumimoji="1" sz="3118">
          <a:solidFill>
            <a:schemeClr val="tx1"/>
          </a:solidFill>
          <a:latin typeface="+mn-lt"/>
          <a:ea typeface="+mn-ea"/>
        </a:defRPr>
      </a:lvl7pPr>
      <a:lvl8pPr marL="4734578" indent="-355359" algn="l" defTabSz="1424973" rtl="0" fontAlgn="base">
        <a:spcBef>
          <a:spcPct val="20000"/>
        </a:spcBef>
        <a:spcAft>
          <a:spcPct val="0"/>
        </a:spcAft>
        <a:buChar char="»"/>
        <a:defRPr kumimoji="1" sz="3118">
          <a:solidFill>
            <a:schemeClr val="tx1"/>
          </a:solidFill>
          <a:latin typeface="+mn-lt"/>
          <a:ea typeface="+mn-ea"/>
        </a:defRPr>
      </a:lvl8pPr>
      <a:lvl9pPr marL="5243749" indent="-355359" algn="l" defTabSz="1424973" rtl="0" fontAlgn="base">
        <a:spcBef>
          <a:spcPct val="20000"/>
        </a:spcBef>
        <a:spcAft>
          <a:spcPct val="0"/>
        </a:spcAft>
        <a:buChar char="»"/>
        <a:defRPr kumimoji="1" sz="3118">
          <a:solidFill>
            <a:schemeClr val="tx1"/>
          </a:solidFill>
          <a:latin typeface="+mn-lt"/>
          <a:ea typeface="+mn-ea"/>
        </a:defRPr>
      </a:lvl9pPr>
    </p:bodyStyle>
    <p:otherStyle>
      <a:defPPr>
        <a:defRPr lang="ja-JP"/>
      </a:defPPr>
      <a:lvl1pPr marL="0" algn="l" defTabSz="1018342" rtl="0" eaLnBrk="1" latinLnBrk="0" hangingPunct="1">
        <a:defRPr kumimoji="1" sz="2004" kern="1200">
          <a:solidFill>
            <a:schemeClr val="tx1"/>
          </a:solidFill>
          <a:latin typeface="+mn-lt"/>
          <a:ea typeface="+mn-ea"/>
          <a:cs typeface="+mn-cs"/>
        </a:defRPr>
      </a:lvl1pPr>
      <a:lvl2pPr marL="509171" algn="l" defTabSz="1018342" rtl="0" eaLnBrk="1" latinLnBrk="0" hangingPunct="1">
        <a:defRPr kumimoji="1" sz="2004" kern="1200">
          <a:solidFill>
            <a:schemeClr val="tx1"/>
          </a:solidFill>
          <a:latin typeface="+mn-lt"/>
          <a:ea typeface="+mn-ea"/>
          <a:cs typeface="+mn-cs"/>
        </a:defRPr>
      </a:lvl2pPr>
      <a:lvl3pPr marL="1018342" algn="l" defTabSz="1018342" rtl="0" eaLnBrk="1" latinLnBrk="0" hangingPunct="1">
        <a:defRPr kumimoji="1" sz="2004" kern="1200">
          <a:solidFill>
            <a:schemeClr val="tx1"/>
          </a:solidFill>
          <a:latin typeface="+mn-lt"/>
          <a:ea typeface="+mn-ea"/>
          <a:cs typeface="+mn-cs"/>
        </a:defRPr>
      </a:lvl3pPr>
      <a:lvl4pPr marL="1527514" algn="l" defTabSz="1018342" rtl="0" eaLnBrk="1" latinLnBrk="0" hangingPunct="1">
        <a:defRPr kumimoji="1" sz="2004" kern="1200">
          <a:solidFill>
            <a:schemeClr val="tx1"/>
          </a:solidFill>
          <a:latin typeface="+mn-lt"/>
          <a:ea typeface="+mn-ea"/>
          <a:cs typeface="+mn-cs"/>
        </a:defRPr>
      </a:lvl4pPr>
      <a:lvl5pPr marL="2036682" algn="l" defTabSz="1018342" rtl="0" eaLnBrk="1" latinLnBrk="0" hangingPunct="1">
        <a:defRPr kumimoji="1" sz="2004" kern="1200">
          <a:solidFill>
            <a:schemeClr val="tx1"/>
          </a:solidFill>
          <a:latin typeface="+mn-lt"/>
          <a:ea typeface="+mn-ea"/>
          <a:cs typeface="+mn-cs"/>
        </a:defRPr>
      </a:lvl5pPr>
      <a:lvl6pPr marL="2545853" algn="l" defTabSz="1018342" rtl="0" eaLnBrk="1" latinLnBrk="0" hangingPunct="1">
        <a:defRPr kumimoji="1" sz="2004" kern="1200">
          <a:solidFill>
            <a:schemeClr val="tx1"/>
          </a:solidFill>
          <a:latin typeface="+mn-lt"/>
          <a:ea typeface="+mn-ea"/>
          <a:cs typeface="+mn-cs"/>
        </a:defRPr>
      </a:lvl6pPr>
      <a:lvl7pPr marL="3055025" algn="l" defTabSz="1018342" rtl="0" eaLnBrk="1" latinLnBrk="0" hangingPunct="1">
        <a:defRPr kumimoji="1" sz="2004" kern="1200">
          <a:solidFill>
            <a:schemeClr val="tx1"/>
          </a:solidFill>
          <a:latin typeface="+mn-lt"/>
          <a:ea typeface="+mn-ea"/>
          <a:cs typeface="+mn-cs"/>
        </a:defRPr>
      </a:lvl7pPr>
      <a:lvl8pPr marL="3564194" algn="l" defTabSz="1018342" rtl="0" eaLnBrk="1" latinLnBrk="0" hangingPunct="1">
        <a:defRPr kumimoji="1" sz="2004" kern="1200">
          <a:solidFill>
            <a:schemeClr val="tx1"/>
          </a:solidFill>
          <a:latin typeface="+mn-lt"/>
          <a:ea typeface="+mn-ea"/>
          <a:cs typeface="+mn-cs"/>
        </a:defRPr>
      </a:lvl8pPr>
      <a:lvl9pPr marL="4073364" algn="l" defTabSz="1018342" rtl="0" eaLnBrk="1" latinLnBrk="0" hangingPunct="1">
        <a:defRPr kumimoji="1" sz="20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503238" y="1365250"/>
            <a:ext cx="19240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smtClean="0">
                <a:latin typeface="+mj-ea"/>
                <a:ea typeface="+mj-ea"/>
              </a:rPr>
              <a:t>チームＮｏ</a:t>
            </a:r>
            <a:r>
              <a:rPr lang="ja-JP" altLang="en-US" sz="1800" smtClean="0">
                <a:latin typeface="+mj-ea"/>
                <a:ea typeface="+mj-ea"/>
              </a:rPr>
              <a:t>．２５３</a:t>
            </a:r>
            <a:endParaRPr lang="ja-JP" altLang="en-US" sz="1800" dirty="0">
              <a:latin typeface="+mj-ea"/>
              <a:ea typeface="+mj-ea"/>
            </a:endParaRPr>
          </a:p>
        </p:txBody>
      </p:sp>
      <p:sp>
        <p:nvSpPr>
          <p:cNvPr id="4099" name="Rectangle 6"/>
          <p:cNvSpPr>
            <a:spLocks noChangeArrowheads="1"/>
          </p:cNvSpPr>
          <p:nvPr/>
        </p:nvSpPr>
        <p:spPr bwMode="auto">
          <a:xfrm>
            <a:off x="6580188" y="1363663"/>
            <a:ext cx="59404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a:latin typeface="+mj-ea"/>
                <a:ea typeface="+mj-ea"/>
              </a:rPr>
              <a:t>所属</a:t>
            </a:r>
            <a:r>
              <a:rPr lang="ja-JP" altLang="en-US" sz="1800" dirty="0" smtClean="0">
                <a:latin typeface="+mj-ea"/>
                <a:ea typeface="+mj-ea"/>
              </a:rPr>
              <a:t>：</a:t>
            </a:r>
            <a:r>
              <a:rPr lang="ja-JP" altLang="en-US" sz="1800" dirty="0"/>
              <a:t>リコー</a:t>
            </a:r>
            <a:r>
              <a:rPr lang="en-US" altLang="ja-JP" sz="1800" dirty="0"/>
              <a:t>IT</a:t>
            </a:r>
            <a:r>
              <a:rPr lang="ja-JP" altLang="en-US" sz="1800" dirty="0"/>
              <a:t>ソリューションズ株式会社 </a:t>
            </a:r>
            <a:r>
              <a:rPr lang="en-US" altLang="ja-JP" sz="1800" dirty="0"/>
              <a:t>ES</a:t>
            </a:r>
            <a:r>
              <a:rPr lang="ja-JP" altLang="en-US" sz="1800" dirty="0" smtClean="0"/>
              <a:t>事業部</a:t>
            </a:r>
            <a:endParaRPr lang="en-US" altLang="ja-JP" sz="1800" dirty="0" smtClean="0"/>
          </a:p>
          <a:p>
            <a:pPr eaLnBrk="1" hangingPunct="1">
              <a:defRPr/>
            </a:pPr>
            <a:r>
              <a:rPr lang="ja-JP" altLang="en-US" sz="1800" dirty="0"/>
              <a:t>　</a:t>
            </a:r>
            <a:r>
              <a:rPr lang="ja-JP" altLang="en-US" sz="1800" dirty="0" smtClean="0"/>
              <a:t>　　　首都圏</a:t>
            </a:r>
            <a:r>
              <a:rPr lang="ja-JP" altLang="en-US" sz="1800" dirty="0"/>
              <a:t>事業所</a:t>
            </a:r>
            <a:endParaRPr lang="ja-JP" altLang="en-US" sz="1800" dirty="0">
              <a:latin typeface="+mj-ea"/>
              <a:ea typeface="+mj-ea"/>
            </a:endParaRPr>
          </a:p>
        </p:txBody>
      </p:sp>
      <p:sp>
        <p:nvSpPr>
          <p:cNvPr id="4101" name="Rectangle 16"/>
          <p:cNvSpPr>
            <a:spLocks noChangeArrowheads="1"/>
          </p:cNvSpPr>
          <p:nvPr/>
        </p:nvSpPr>
        <p:spPr bwMode="auto">
          <a:xfrm>
            <a:off x="6580188" y="615950"/>
            <a:ext cx="30353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smtClean="0">
                <a:latin typeface="+mj-ea"/>
                <a:ea typeface="+mj-ea"/>
              </a:rPr>
              <a:t>地区：南関東</a:t>
            </a:r>
            <a:endParaRPr lang="ja-JP" altLang="en-US" sz="1800" dirty="0">
              <a:latin typeface="+mj-ea"/>
              <a:ea typeface="+mj-ea"/>
            </a:endParaRPr>
          </a:p>
        </p:txBody>
      </p:sp>
      <p:sp>
        <p:nvSpPr>
          <p:cNvPr id="4103" name="Rectangle 18"/>
          <p:cNvSpPr>
            <a:spLocks noChangeArrowheads="1"/>
          </p:cNvSpPr>
          <p:nvPr/>
        </p:nvSpPr>
        <p:spPr bwMode="auto">
          <a:xfrm>
            <a:off x="9615488" y="615950"/>
            <a:ext cx="29051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a:latin typeface="+mj-ea"/>
                <a:ea typeface="+mj-ea"/>
              </a:rPr>
              <a:t>地域</a:t>
            </a:r>
            <a:r>
              <a:rPr lang="ja-JP" altLang="en-US" sz="1800" dirty="0" smtClean="0">
                <a:latin typeface="+mj-ea"/>
                <a:ea typeface="+mj-ea"/>
              </a:rPr>
              <a:t>：</a:t>
            </a:r>
            <a:r>
              <a:rPr lang="zh-CN" altLang="en-US" sz="1800" dirty="0"/>
              <a:t>神奈川県横浜市</a:t>
            </a:r>
            <a:endParaRPr lang="ja-JP" altLang="en-US" sz="1800" dirty="0">
              <a:latin typeface="+mj-ea"/>
              <a:ea typeface="+mj-ea"/>
            </a:endParaRPr>
          </a:p>
        </p:txBody>
      </p:sp>
      <p:sp>
        <p:nvSpPr>
          <p:cNvPr id="15369" name="Rectangle 20"/>
          <p:cNvSpPr>
            <a:spLocks noChangeArrowheads="1"/>
          </p:cNvSpPr>
          <p:nvPr/>
        </p:nvSpPr>
        <p:spPr bwMode="auto">
          <a:xfrm>
            <a:off x="2401888" y="1365250"/>
            <a:ext cx="41783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dirty="0" smtClean="0">
                <a:latin typeface="+mj-ea"/>
                <a:ea typeface="+mj-ea"/>
              </a:rPr>
              <a:t>チーム名：しん</a:t>
            </a:r>
            <a:r>
              <a:rPr lang="ja-JP" altLang="en-US" dirty="0">
                <a:latin typeface="+mj-ea"/>
                <a:ea typeface="+mj-ea"/>
              </a:rPr>
              <a:t>よこ</a:t>
            </a:r>
            <a:r>
              <a:rPr lang="en-US" altLang="ja-JP" dirty="0">
                <a:latin typeface="+mj-ea"/>
                <a:ea typeface="+mj-ea"/>
              </a:rPr>
              <a:t>(</a:t>
            </a:r>
            <a:r>
              <a:rPr lang="ja-JP" altLang="en-US" dirty="0" err="1">
                <a:latin typeface="+mj-ea"/>
                <a:ea typeface="+mj-ea"/>
              </a:rPr>
              <a:t>゜</a:t>
            </a:r>
            <a:r>
              <a:rPr lang="en-US" altLang="ja-JP" dirty="0">
                <a:latin typeface="+mj-ea"/>
                <a:ea typeface="+mj-ea"/>
              </a:rPr>
              <a:t>д</a:t>
            </a:r>
            <a:r>
              <a:rPr lang="ja-JP" altLang="en-US" dirty="0" err="1">
                <a:latin typeface="+mj-ea"/>
                <a:ea typeface="+mj-ea"/>
              </a:rPr>
              <a:t>゜</a:t>
            </a:r>
            <a:r>
              <a:rPr lang="en-US" altLang="ja-JP" dirty="0">
                <a:latin typeface="+mj-ea"/>
                <a:ea typeface="+mj-ea"/>
              </a:rPr>
              <a:t>)</a:t>
            </a:r>
          </a:p>
        </p:txBody>
      </p:sp>
      <p:sp>
        <p:nvSpPr>
          <p:cNvPr id="5127" name="Rectangle 4"/>
          <p:cNvSpPr>
            <a:spLocks noChangeArrowheads="1"/>
          </p:cNvSpPr>
          <p:nvPr/>
        </p:nvSpPr>
        <p:spPr bwMode="auto">
          <a:xfrm>
            <a:off x="7932738" y="2112964"/>
            <a:ext cx="6480175" cy="798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537" tIns="71269" rIns="142537" bIns="71269"/>
          <a:lstStyle>
            <a:lvl1pPr marL="481013" indent="-481013" defTabSz="1279525">
              <a:defRPr kumimoji="1">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80000"/>
              </a:lnSpc>
              <a:spcBef>
                <a:spcPct val="20000"/>
              </a:spcBef>
            </a:pPr>
            <a:r>
              <a:rPr lang="ja-JP" altLang="en-US" sz="2400" b="1" u="sng" dirty="0">
                <a:latin typeface="メイリオ" panose="020B0604030504040204" pitchFamily="50" charset="-128"/>
                <a:ea typeface="メイリオ" panose="020B0604030504040204" pitchFamily="50" charset="-128"/>
              </a:rPr>
              <a:t>☆モデルの概要</a:t>
            </a:r>
            <a:endParaRPr lang="en-US" altLang="ja-JP" sz="2400" b="1" u="sng" dirty="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要求</a:t>
            </a:r>
            <a:r>
              <a:rPr lang="en-US" altLang="ja-JP" dirty="0" smtClean="0">
                <a:latin typeface="メイリオ" panose="020B0604030504040204" pitchFamily="50" charset="-128"/>
                <a:ea typeface="メイリオ" panose="020B0604030504040204" pitchFamily="50" charset="-128"/>
              </a:rPr>
              <a:t>(P.1</a:t>
            </a: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チームの目標と機能</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非機能要求の分析結果から、要求を整理し、必要となる要素技術を抽出</a:t>
            </a: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分析</a:t>
            </a:r>
            <a:r>
              <a:rPr lang="en-US" altLang="ja-JP" dirty="0" smtClean="0">
                <a:latin typeface="メイリオ" panose="020B0604030504040204" pitchFamily="50" charset="-128"/>
                <a:ea typeface="メイリオ" panose="020B0604030504040204" pitchFamily="50" charset="-128"/>
              </a:rPr>
              <a:t>(P.2)</a:t>
            </a: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ゲームエリアでの走行体の振舞いを分析</a:t>
            </a: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制御</a:t>
            </a:r>
            <a:r>
              <a:rPr lang="en-US" altLang="ja-JP" dirty="0" smtClean="0">
                <a:latin typeface="メイリオ" panose="020B0604030504040204" pitchFamily="50" charset="-128"/>
                <a:ea typeface="メイリオ" panose="020B0604030504040204" pitchFamily="50" charset="-128"/>
              </a:rPr>
              <a:t>(P.3) : </a:t>
            </a:r>
            <a:r>
              <a:rPr lang="ja-JP" altLang="en-US" dirty="0" smtClean="0">
                <a:latin typeface="メイリオ" panose="020B0604030504040204" pitchFamily="50" charset="-128"/>
                <a:ea typeface="メイリオ" panose="020B0604030504040204" pitchFamily="50" charset="-128"/>
              </a:rPr>
              <a:t>必要な制御技術の実現方法を実績を基に記載</a:t>
            </a: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設計</a:t>
            </a:r>
            <a:r>
              <a:rPr lang="en-US" altLang="ja-JP" dirty="0" smtClean="0">
                <a:latin typeface="メイリオ" panose="020B0604030504040204" pitchFamily="50" charset="-128"/>
                <a:ea typeface="メイリオ" panose="020B0604030504040204" pitchFamily="50" charset="-128"/>
              </a:rPr>
              <a:t>(P.4, 5) : </a:t>
            </a:r>
          </a:p>
          <a:p>
            <a:pPr marL="0" indent="0" eaLnBrk="1" hangingPunct="1">
              <a:lnSpc>
                <a:spcPct val="80000"/>
              </a:lnSpc>
              <a:spcBef>
                <a:spcPct val="200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ct val="20000"/>
              </a:spcBef>
            </a:pPr>
            <a:r>
              <a:rPr lang="ja-JP" altLang="en-US" sz="2400" b="1" u="sng" dirty="0">
                <a:latin typeface="メイリオ" panose="020B0604030504040204" pitchFamily="50" charset="-128"/>
                <a:ea typeface="メイリオ" panose="020B0604030504040204" pitchFamily="50" charset="-128"/>
              </a:rPr>
              <a:t>☆設計思想</a:t>
            </a: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b="1" dirty="0" smtClean="0">
                <a:latin typeface="メイリオ" panose="020B0604030504040204" pitchFamily="50" charset="-128"/>
                <a:ea typeface="メイリオ" panose="020B0604030504040204" pitchFamily="50" charset="-128"/>
              </a:rPr>
              <a:t>ラインに縛られずに走行する</a:t>
            </a:r>
            <a:endParaRPr lang="en-US" altLang="ja-JP" b="1"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次の</a:t>
            </a:r>
            <a:r>
              <a:rPr lang="en-US" altLang="ja-JP" dirty="0" smtClean="0">
                <a:latin typeface="メイリオ" panose="020B0604030504040204" pitchFamily="50" charset="-128"/>
                <a:ea typeface="メイリオ" panose="020B0604030504040204" pitchFamily="50" charset="-128"/>
              </a:rPr>
              <a:t>3</a:t>
            </a:r>
            <a:r>
              <a:rPr lang="ja-JP" altLang="en-US" dirty="0" err="1" smtClean="0">
                <a:latin typeface="メイリオ" panose="020B0604030504040204" pitchFamily="50" charset="-128"/>
                <a:ea typeface="メイリオ" panose="020B0604030504040204" pitchFamily="50" charset="-128"/>
              </a:rPr>
              <a:t>つを</a:t>
            </a:r>
            <a:r>
              <a:rPr lang="ja-JP" altLang="en-US" dirty="0" smtClean="0">
                <a:latin typeface="メイリオ" panose="020B0604030504040204" pitchFamily="50" charset="-128"/>
                <a:ea typeface="メイリオ" panose="020B0604030504040204" pitchFamily="50" charset="-128"/>
              </a:rPr>
              <a:t>設計の軸としました。</a:t>
            </a:r>
            <a:endParaRPr lang="en-US" altLang="ja-JP" dirty="0" smtClean="0">
              <a:latin typeface="メイリオ" panose="020B0604030504040204" pitchFamily="50" charset="-128"/>
              <a:ea typeface="メイリオ" panose="020B0604030504040204" pitchFamily="50" charset="-128"/>
            </a:endParaRPr>
          </a:p>
          <a:p>
            <a:pPr marL="342900" indent="-342900" eaLnBrk="1" hangingPunct="1">
              <a:lnSpc>
                <a:spcPct val="80000"/>
              </a:lnSpc>
              <a:spcBef>
                <a:spcPct val="20000"/>
              </a:spcBef>
              <a:buAutoNum type="arabicPeriod"/>
            </a:pPr>
            <a:r>
              <a:rPr lang="ja-JP" altLang="en-US" dirty="0" smtClean="0">
                <a:latin typeface="メイリオ" panose="020B0604030504040204" pitchFamily="50" charset="-128"/>
                <a:ea typeface="メイリオ" panose="020B0604030504040204" pitchFamily="50" charset="-128"/>
              </a:rPr>
              <a:t>地図情報を抽象マップ経由で参照する事</a:t>
            </a:r>
            <a:endParaRPr lang="en-US" altLang="ja-JP" dirty="0" smtClean="0">
              <a:latin typeface="メイリオ" panose="020B0604030504040204" pitchFamily="50" charset="-128"/>
              <a:ea typeface="メイリオ" panose="020B0604030504040204" pitchFamily="50" charset="-128"/>
            </a:endParaRPr>
          </a:p>
          <a:p>
            <a:pPr marL="342900" indent="-342900" eaLnBrk="1" hangingPunct="1">
              <a:lnSpc>
                <a:spcPct val="80000"/>
              </a:lnSpc>
              <a:spcBef>
                <a:spcPct val="20000"/>
              </a:spcBef>
              <a:buAutoNum type="arabicPeriod"/>
            </a:pPr>
            <a:r>
              <a:rPr lang="ja-JP" altLang="en-US" dirty="0" smtClean="0">
                <a:latin typeface="メイリオ" panose="020B0604030504040204" pitchFamily="50" charset="-128"/>
                <a:ea typeface="メイリオ" panose="020B0604030504040204" pitchFamily="50" charset="-128"/>
              </a:rPr>
              <a:t>コースの特徴から、自己位置を更新する事</a:t>
            </a:r>
            <a:endParaRPr lang="en-US" altLang="ja-JP" dirty="0" smtClean="0">
              <a:latin typeface="メイリオ" panose="020B0604030504040204" pitchFamily="50" charset="-128"/>
              <a:ea typeface="メイリオ" panose="020B0604030504040204" pitchFamily="50" charset="-128"/>
            </a:endParaRPr>
          </a:p>
          <a:p>
            <a:pPr marL="342900" indent="-342900" eaLnBrk="1" hangingPunct="1">
              <a:lnSpc>
                <a:spcPct val="80000"/>
              </a:lnSpc>
              <a:spcBef>
                <a:spcPct val="20000"/>
              </a:spcBef>
              <a:buAutoNum type="arabicPeriod"/>
            </a:pPr>
            <a:r>
              <a:rPr lang="ja-JP" altLang="en-US" dirty="0">
                <a:latin typeface="メイリオ" panose="020B0604030504040204" pitchFamily="50" charset="-128"/>
                <a:ea typeface="メイリオ" panose="020B0604030504040204" pitchFamily="50" charset="-128"/>
              </a:rPr>
              <a:t>機体</a:t>
            </a:r>
            <a:r>
              <a:rPr lang="ja-JP" altLang="en-US" dirty="0" smtClean="0">
                <a:latin typeface="メイリオ" panose="020B0604030504040204" pitchFamily="50" charset="-128"/>
                <a:ea typeface="メイリオ" panose="020B0604030504040204" pitchFamily="50" charset="-128"/>
              </a:rPr>
              <a:t>性能を把握し、走行時に差を吸収する事</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地図情報を更新する事で、どのコースでも走る事が可能です。</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ct val="20000"/>
              </a:spcBef>
            </a:pPr>
            <a:r>
              <a:rPr lang="ja-JP" altLang="en-US" sz="2400" b="1" u="sng" dirty="0" smtClean="0">
                <a:latin typeface="メイリオ" panose="020B0604030504040204" pitchFamily="50" charset="-128"/>
                <a:ea typeface="メイリオ" panose="020B0604030504040204" pitchFamily="50" charset="-128"/>
              </a:rPr>
              <a:t>☆</a:t>
            </a:r>
            <a:r>
              <a:rPr lang="ja-JP" altLang="en-US" sz="2400" b="1" u="sng" dirty="0">
                <a:latin typeface="メイリオ" panose="020B0604030504040204" pitchFamily="50" charset="-128"/>
                <a:ea typeface="メイリオ" panose="020B0604030504040204" pitchFamily="50" charset="-128"/>
              </a:rPr>
              <a:t>モデルのここに注目！</a:t>
            </a: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・座標</a:t>
            </a:r>
            <a:r>
              <a:rPr lang="ja-JP" altLang="en-US" dirty="0" smtClean="0">
                <a:latin typeface="メイリオ" panose="020B0604030504040204" pitchFamily="50" charset="-128"/>
                <a:ea typeface="メイリオ" panose="020B0604030504040204" pitchFamily="50" charset="-128"/>
              </a:rPr>
              <a:t>指定でコースを滑らかに移動させる為の方法</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en-US" altLang="ja-JP" dirty="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 座標指定での点移動でも滑らかに移動できるようにしたことで無駄のない動きで、安定走行を実現させました！</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p:txBody>
      </p:sp>
      <p:sp>
        <p:nvSpPr>
          <p:cNvPr id="5128" name="Rectangle 3"/>
          <p:cNvSpPr>
            <a:spLocks noChangeArrowheads="1"/>
          </p:cNvSpPr>
          <p:nvPr/>
        </p:nvSpPr>
        <p:spPr bwMode="auto">
          <a:xfrm>
            <a:off x="719138" y="2112964"/>
            <a:ext cx="6480175" cy="7985470"/>
          </a:xfrm>
          <a:prstGeom prst="rect">
            <a:avLst/>
          </a:prstGeom>
          <a:noFill/>
          <a:ln>
            <a:noFill/>
          </a:ln>
          <a:extLst/>
        </p:spPr>
        <p:txBody>
          <a:bodyPr lIns="142537" tIns="71269" rIns="142537" bIns="71269"/>
          <a:lstStyle>
            <a:lvl1pPr defTabSz="1279525">
              <a:defRPr kumimoji="1">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80000"/>
              </a:lnSpc>
              <a:spcBef>
                <a:spcPts val="600"/>
              </a:spcBef>
            </a:pPr>
            <a:r>
              <a:rPr lang="en-US" altLang="ja-JP" sz="2400" b="1" u="sng" dirty="0">
                <a:latin typeface="メイリオ" panose="020B0604030504040204" pitchFamily="50" charset="-128"/>
                <a:ea typeface="メイリオ" panose="020B0604030504040204" pitchFamily="50" charset="-128"/>
              </a:rPr>
              <a:t>☆</a:t>
            </a:r>
            <a:r>
              <a:rPr lang="ja-JP" altLang="en-US" sz="2400" b="1" u="sng" dirty="0">
                <a:latin typeface="メイリオ" panose="020B0604030504040204" pitchFamily="50" charset="-128"/>
                <a:ea typeface="メイリオ" panose="020B0604030504040204" pitchFamily="50" charset="-128"/>
              </a:rPr>
              <a:t>チーム紹介</a:t>
            </a: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組み込み機器向けのシステム開発を主におこなう新横浜事業所所属</a:t>
            </a:r>
            <a:r>
              <a:rPr lang="ja-JP" altLang="en-US" dirty="0">
                <a:latin typeface="メイリオ" panose="020B0604030504040204" pitchFamily="50" charset="-128"/>
                <a:ea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rPr>
              <a:t>4</a:t>
            </a:r>
            <a:r>
              <a:rPr lang="ja-JP" altLang="en-US" dirty="0" smtClean="0">
                <a:latin typeface="メイリオ" panose="020B0604030504040204" pitchFamily="50" charset="-128"/>
                <a:ea typeface="メイリオ" panose="020B0604030504040204" pitchFamily="50" charset="-128"/>
              </a:rPr>
              <a:t>人です。</a:t>
            </a: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az-Cyrl-AZ" altLang="ja-JP" dirty="0">
                <a:latin typeface="メイリオ" panose="020B0604030504040204" pitchFamily="50" charset="-128"/>
                <a:ea typeface="メイリオ" panose="020B0604030504040204" pitchFamily="50" charset="-128"/>
              </a:rPr>
              <a:t>(´Д</a:t>
            </a:r>
            <a:r>
              <a:rPr lang="ja-JP" altLang="az-Cyrl-AZ" dirty="0">
                <a:latin typeface="メイリオ" panose="020B0604030504040204" pitchFamily="50" charset="-128"/>
                <a:ea typeface="メイリオ" panose="020B0604030504040204" pitchFamily="50" charset="-128"/>
              </a:rPr>
              <a:t>｀ </a:t>
            </a:r>
            <a:r>
              <a:rPr lang="az-Cyrl-AZ" altLang="ja-JP"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とりあえず、これ</a:t>
            </a:r>
            <a:r>
              <a:rPr lang="ja-JP" altLang="en-US" dirty="0" smtClean="0">
                <a:latin typeface="メイリオ" panose="020B0604030504040204" pitchFamily="50" charset="-128"/>
                <a:ea typeface="メイリオ" panose="020B0604030504040204" pitchFamily="50" charset="-128"/>
              </a:rPr>
              <a:t>でチーム名、出しとくゾイ」</a:t>
            </a:r>
            <a:r>
              <a:rPr lang="en-US" altLang="ja-JP" dirty="0" smtClean="0">
                <a:latin typeface="メイリオ" panose="020B0604030504040204" pitchFamily="50" charset="-128"/>
                <a:ea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rPr>
            </a:br>
            <a:r>
              <a:rPr lang="az-Cyrl-AZ" altLang="ja-JP" dirty="0" smtClean="0">
                <a:latin typeface="メイリオ" panose="020B0604030504040204" pitchFamily="50" charset="-128"/>
                <a:ea typeface="メイリオ" panose="020B0604030504040204" pitchFamily="50" charset="-128"/>
              </a:rPr>
              <a:t>(</a:t>
            </a:r>
            <a:r>
              <a:rPr lang="ja-JP" altLang="az-Cyrl-AZ" dirty="0" err="1">
                <a:latin typeface="メイリオ" panose="020B0604030504040204" pitchFamily="50" charset="-128"/>
                <a:ea typeface="メイリオ" panose="020B0604030504040204" pitchFamily="50" charset="-128"/>
              </a:rPr>
              <a:t>゜</a:t>
            </a:r>
            <a:r>
              <a:rPr lang="az-Cyrl-AZ" altLang="ja-JP" dirty="0">
                <a:latin typeface="メイリオ" panose="020B0604030504040204" pitchFamily="50" charset="-128"/>
                <a:ea typeface="メイリオ" panose="020B0604030504040204" pitchFamily="50" charset="-128"/>
              </a:rPr>
              <a:t>д</a:t>
            </a:r>
            <a:r>
              <a:rPr lang="ja-JP" altLang="az-Cyrl-AZ" dirty="0" err="1">
                <a:latin typeface="メイリオ" panose="020B0604030504040204" pitchFamily="50" charset="-128"/>
                <a:ea typeface="メイリオ" panose="020B0604030504040204" pitchFamily="50" charset="-128"/>
              </a:rPr>
              <a:t>゜</a:t>
            </a:r>
            <a:r>
              <a:rPr lang="az-Cyrl-AZ" altLang="ja-JP"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「まじか」</a:t>
            </a:r>
            <a:r>
              <a:rPr lang="en-US" altLang="ja-JP" dirty="0" smtClean="0">
                <a:latin typeface="メイリオ" panose="020B0604030504040204" pitchFamily="50" charset="-128"/>
                <a:ea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と</a:t>
            </a:r>
            <a:r>
              <a:rPr lang="ja-JP" altLang="en-US" dirty="0">
                <a:latin typeface="メイリオ" panose="020B0604030504040204" pitchFamily="50" charset="-128"/>
                <a:ea typeface="メイリオ" panose="020B0604030504040204" pitchFamily="50" charset="-128"/>
              </a:rPr>
              <a:t>いう</a:t>
            </a:r>
            <a:r>
              <a:rPr lang="ja-JP" altLang="en-US" dirty="0" smtClean="0">
                <a:latin typeface="メイリオ" panose="020B0604030504040204" pitchFamily="50" charset="-128"/>
                <a:ea typeface="メイリオ" panose="020B0604030504040204" pitchFamily="50" charset="-128"/>
              </a:rPr>
              <a:t>イキヨイで出してみました</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しんよこはいいぞ</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ja-JP" altLang="en-US"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sz="2400" b="1" u="sng" dirty="0">
                <a:latin typeface="メイリオ" panose="020B0604030504040204" pitchFamily="50" charset="-128"/>
                <a:ea typeface="メイリオ" panose="020B0604030504040204" pitchFamily="50" charset="-128"/>
              </a:rPr>
              <a:t>☆組込み、そしてモデリングの未来へ一言</a:t>
            </a: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現在、組み込み開発において、短期間で複数の複雑なプロダクトを作り、リリースしています。</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難しい開発を成功させる為には、開発者間の情報共有が重要です。短時間で正しく「何を、どう作るか。また、変更しやすく作るか」を共有する</a:t>
            </a:r>
            <a:r>
              <a:rPr lang="ja-JP" altLang="en-US" dirty="0" smtClean="0">
                <a:latin typeface="メイリオ" panose="020B0604030504040204" pitchFamily="50" charset="-128"/>
                <a:ea typeface="メイリオ" panose="020B0604030504040204" pitchFamily="50" charset="-128"/>
              </a:rPr>
              <a:t>為に、設計の意図を正しくモデリングし、意図を正しく伝えるためにどうすべきかを、日々考え、実践していくことを願います。</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sz="2400" b="1" u="sng" dirty="0">
                <a:latin typeface="メイリオ" panose="020B0604030504040204" pitchFamily="50" charset="-128"/>
                <a:ea typeface="メイリオ" panose="020B0604030504040204" pitchFamily="50" charset="-128"/>
              </a:rPr>
              <a:t>☆コンテストにかける意気込み、アピール</a:t>
            </a: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b="1" dirty="0" smtClean="0">
                <a:latin typeface="メイリオ" panose="020B0604030504040204" pitchFamily="50" charset="-128"/>
                <a:ea typeface="メイリオ" panose="020B0604030504040204" pitchFamily="50" charset="-128"/>
              </a:rPr>
              <a:t>目標は、</a:t>
            </a:r>
            <a:r>
              <a:rPr lang="en-US" altLang="ja-JP" b="1" dirty="0" smtClean="0">
                <a:latin typeface="メイリオ" panose="020B0604030504040204" pitchFamily="50" charset="-128"/>
                <a:ea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rPr>
              <a:t>事故ら</a:t>
            </a:r>
            <a:r>
              <a:rPr lang="ja-JP" altLang="en-US" b="1" dirty="0" err="1" smtClean="0">
                <a:latin typeface="メイリオ" panose="020B0604030504040204" pitchFamily="50" charset="-128"/>
                <a:ea typeface="メイリオ" panose="020B0604030504040204" pitchFamily="50" charset="-128"/>
              </a:rPr>
              <a:t>ず</a:t>
            </a:r>
            <a:r>
              <a:rPr lang="en-US" altLang="ja-JP" b="1" dirty="0">
                <a:latin typeface="メイリオ" panose="020B0604030504040204" pitchFamily="50" charset="-128"/>
                <a:ea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rPr>
              <a:t>完走！</a:t>
            </a:r>
            <a:endParaRPr lang="en-US" altLang="ja-JP" b="1"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ここ数年、発進すら危うかったので、</a:t>
            </a:r>
            <a:r>
              <a:rPr lang="en-US" altLang="ja-JP" dirty="0" smtClean="0">
                <a:latin typeface="メイリオ" panose="020B0604030504040204" pitchFamily="50" charset="-128"/>
                <a:ea typeface="メイリオ" panose="020B0604030504040204" pitchFamily="50" charset="-128"/>
              </a:rPr>
              <a:t>C++</a:t>
            </a:r>
            <a:r>
              <a:rPr lang="ja-JP" altLang="en-US" dirty="0" smtClean="0">
                <a:latin typeface="メイリオ" panose="020B0604030504040204" pitchFamily="50" charset="-128"/>
                <a:ea typeface="メイリオ" panose="020B0604030504040204" pitchFamily="50" charset="-128"/>
              </a:rPr>
              <a:t>を採用し、着実に走行体を走らせる事を第一に考え、設計します。</a:t>
            </a: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また、今回は、変更にツヨイだけではなく、どう読まれるかも意識してモデル図を作成しました。</a:t>
            </a: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     </a:t>
            </a:r>
            <a:r>
              <a:rPr lang="ko-KR" altLang="en-US" dirty="0" smtClean="0"/>
              <a:t>╭</a:t>
            </a:r>
            <a:r>
              <a:rPr lang="en-US" altLang="ko-KR" dirty="0"/>
              <a:t>( </a:t>
            </a:r>
            <a:r>
              <a:rPr lang="ko-KR" altLang="en-US" dirty="0"/>
              <a:t>･ㅂ･</a:t>
            </a:r>
            <a:r>
              <a:rPr lang="en-US" altLang="ko-KR" dirty="0"/>
              <a:t>)</a:t>
            </a:r>
            <a:r>
              <a:rPr lang="ar-AE" altLang="ja-JP" dirty="0"/>
              <a:t>و ̑̑ </a:t>
            </a:r>
            <a:r>
              <a:rPr lang="ja-JP" altLang="en-US" dirty="0"/>
              <a:t> ｸﾞｯ </a:t>
            </a:r>
            <a:r>
              <a:rPr lang="en-US" altLang="ja-JP" dirty="0" smtClean="0"/>
              <a:t>!</a:t>
            </a:r>
            <a:endParaRPr lang="en-US" altLang="ja-JP" dirty="0">
              <a:latin typeface="メイリオ" panose="020B0604030504040204" pitchFamily="50" charset="-128"/>
              <a:ea typeface="メイリオ" panose="020B0604030504040204" pitchFamily="50" charset="-128"/>
            </a:endParaRPr>
          </a:p>
        </p:txBody>
      </p:sp>
      <p:sp>
        <p:nvSpPr>
          <p:cNvPr id="2" name="ホームベース 1"/>
          <p:cNvSpPr/>
          <p:nvPr/>
        </p:nvSpPr>
        <p:spPr bwMode="auto">
          <a:xfrm>
            <a:off x="13271872" y="5489922"/>
            <a:ext cx="1152128" cy="288032"/>
          </a:xfrm>
          <a:prstGeom prst="homePlat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2-1</a:t>
            </a:r>
            <a:r>
              <a:rPr kumimoji="1" lang="ja-JP" altLang="en-US"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参照</a:t>
            </a:r>
          </a:p>
        </p:txBody>
      </p:sp>
      <p:sp>
        <p:nvSpPr>
          <p:cNvPr id="10" name="ホームベース 9"/>
          <p:cNvSpPr/>
          <p:nvPr/>
        </p:nvSpPr>
        <p:spPr bwMode="auto">
          <a:xfrm>
            <a:off x="13271872" y="6086378"/>
            <a:ext cx="1152128" cy="288032"/>
          </a:xfrm>
          <a:prstGeom prst="homePlat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r>
              <a:rPr lang="en-US" altLang="ja-JP" sz="1600" b="1" dirty="0" smtClean="0">
                <a:latin typeface="メイリオ" panose="020B0604030504040204" pitchFamily="50" charset="-128"/>
                <a:ea typeface="メイリオ" panose="020B0604030504040204" pitchFamily="50" charset="-128"/>
              </a:rPr>
              <a:t>3-4</a:t>
            </a:r>
            <a:r>
              <a:rPr kumimoji="1" lang="ja-JP" altLang="en-US"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参照</a:t>
            </a:r>
          </a:p>
        </p:txBody>
      </p:sp>
      <p:sp>
        <p:nvSpPr>
          <p:cNvPr id="11" name="ホームベース 10"/>
          <p:cNvSpPr/>
          <p:nvPr/>
        </p:nvSpPr>
        <p:spPr bwMode="auto">
          <a:xfrm>
            <a:off x="13271872" y="5787927"/>
            <a:ext cx="1152128" cy="288032"/>
          </a:xfrm>
          <a:prstGeom prst="homePlat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r>
              <a:rPr lang="en-US" altLang="ja-JP" sz="1600" b="1" dirty="0" smtClean="0">
                <a:latin typeface="メイリオ" panose="020B0604030504040204" pitchFamily="50" charset="-128"/>
                <a:ea typeface="メイリオ" panose="020B0604030504040204" pitchFamily="50" charset="-128"/>
              </a:rPr>
              <a:t>3-2</a:t>
            </a:r>
            <a:r>
              <a:rPr kumimoji="1" lang="ja-JP" altLang="en-US"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参照</a:t>
            </a:r>
          </a:p>
        </p:txBody>
      </p:sp>
      <p:sp>
        <p:nvSpPr>
          <p:cNvPr id="13" name="ホームベース 12"/>
          <p:cNvSpPr/>
          <p:nvPr/>
        </p:nvSpPr>
        <p:spPr bwMode="auto">
          <a:xfrm>
            <a:off x="13260785" y="7722170"/>
            <a:ext cx="1152128" cy="288032"/>
          </a:xfrm>
          <a:prstGeom prst="homePlat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r>
              <a:rPr lang="en-US" altLang="ja-JP" sz="1600" b="1" dirty="0" smtClean="0">
                <a:latin typeface="メイリオ" panose="020B0604030504040204" pitchFamily="50" charset="-128"/>
                <a:ea typeface="メイリオ" panose="020B0604030504040204" pitchFamily="50" charset="-128"/>
              </a:rPr>
              <a:t>3-3</a:t>
            </a:r>
            <a:r>
              <a:rPr kumimoji="1" lang="ja-JP" altLang="en-US"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参照</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ユーザー定義 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11188" rtl="0" eaLnBrk="1" fontAlgn="base"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11188" rtl="0" eaLnBrk="1" fontAlgn="base"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1067</TotalTime>
  <Words>265</Words>
  <Application>Microsoft Office PowerPoint</Application>
  <PresentationFormat>ユーザー設定</PresentationFormat>
  <Paragraphs>53</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HGP創英角ｺﾞｼｯｸUB</vt:lpstr>
      <vt:lpstr>ＭＳ Ｐゴシック</vt:lpstr>
      <vt:lpstr>ＭＳ Ｐ明朝</vt:lpstr>
      <vt:lpstr>メイリオ</vt:lpstr>
      <vt:lpstr>Arial</vt:lpstr>
      <vt:lpstr>Times New Roman</vt:lpstr>
      <vt:lpstr>標準デザイン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Yajima Masashi</cp:lastModifiedBy>
  <cp:revision>155</cp:revision>
  <cp:lastPrinted>2016-04-11T10:00:14Z</cp:lastPrinted>
  <dcterms:created xsi:type="dcterms:W3CDTF">2002-02-28T07:41:56Z</dcterms:created>
  <dcterms:modified xsi:type="dcterms:W3CDTF">2016-08-18T04:53:38Z</dcterms:modified>
</cp:coreProperties>
</file>