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9E99-42A7-4C1C-805D-0E8A26172F84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A27C-C9EE-4734-93F0-F9C029D14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72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9E99-42A7-4C1C-805D-0E8A26172F84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A27C-C9EE-4734-93F0-F9C029D14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95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9E99-42A7-4C1C-805D-0E8A26172F84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A27C-C9EE-4734-93F0-F9C029D14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19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9E99-42A7-4C1C-805D-0E8A26172F84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A27C-C9EE-4734-93F0-F9C029D14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75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9E99-42A7-4C1C-805D-0E8A26172F84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A27C-C9EE-4734-93F0-F9C029D14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84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9E99-42A7-4C1C-805D-0E8A26172F84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A27C-C9EE-4734-93F0-F9C029D14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63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9E99-42A7-4C1C-805D-0E8A26172F84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A27C-C9EE-4734-93F0-F9C029D14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95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9E99-42A7-4C1C-805D-0E8A26172F84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A27C-C9EE-4734-93F0-F9C029D14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04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9E99-42A7-4C1C-805D-0E8A26172F84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A27C-C9EE-4734-93F0-F9C029D14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23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9E99-42A7-4C1C-805D-0E8A26172F84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A27C-C9EE-4734-93F0-F9C029D14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82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9E99-42A7-4C1C-805D-0E8A26172F84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A27C-C9EE-4734-93F0-F9C029D14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03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79E99-42A7-4C1C-805D-0E8A26172F84}" type="datetimeFigureOut">
              <a:rPr kumimoji="1" lang="ja-JP" altLang="en-US" smtClean="0"/>
              <a:t>2016/7/16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7A27C-C9EE-4734-93F0-F9C029D14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1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71753" y="2920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星取の読み込み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1412776"/>
            <a:ext cx="73116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 右縁ライントレースで</a:t>
            </a:r>
            <a:r>
              <a:rPr kumimoji="1" lang="en-US" altLang="ja-JP" dirty="0" smtClean="0"/>
              <a:t>LAP</a:t>
            </a:r>
            <a:r>
              <a:rPr kumimoji="1" lang="ja-JP" altLang="en-US" dirty="0" smtClean="0"/>
              <a:t>直前まで走る。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② </a:t>
            </a:r>
            <a:r>
              <a:rPr kumimoji="1" lang="en-US" altLang="ja-JP" dirty="0" smtClean="0"/>
              <a:t>LAP</a:t>
            </a:r>
            <a:r>
              <a:rPr kumimoji="1" lang="ja-JP" altLang="en-US" dirty="0" smtClean="0"/>
              <a:t> 左縁ライントレースに切換える。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③ カーブを抜け、</a:t>
            </a:r>
            <a:r>
              <a:rPr lang="ja-JP" altLang="en-US" dirty="0" smtClean="0"/>
              <a:t>直線区間に入ったら右</a:t>
            </a:r>
            <a:r>
              <a:rPr lang="ja-JP" altLang="en-US" dirty="0"/>
              <a:t>縁</a:t>
            </a:r>
            <a:r>
              <a:rPr lang="ja-JP" altLang="en-US" dirty="0" smtClean="0"/>
              <a:t>ライントレースに切換え、直進。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④ 灰色の線で自己位置推定補正する。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⑤星取を読み込む。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⑥ カーブ開始点まで後退し、左縁ライントレースに切換える。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⑦ 土俵の手前まで直進（超音波で新幹線が検出可能な距離）。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21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71753" y="292006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土俵</a:t>
            </a:r>
            <a:r>
              <a:rPr lang="ja-JP" altLang="en-US" b="1" dirty="0" smtClean="0"/>
              <a:t>に上がる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1412776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①アームを上げ、超音波で新幹線通過を待つ。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② </a:t>
            </a:r>
            <a:r>
              <a:rPr lang="ja-JP" altLang="en-US" dirty="0"/>
              <a:t>新幹線</a:t>
            </a:r>
            <a:r>
              <a:rPr lang="ja-JP" altLang="en-US" dirty="0" smtClean="0"/>
              <a:t>通過後、土俵に上る。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③ アームを下げる。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kumimoji="1" lang="ja-JP" altLang="en-US" dirty="0" smtClean="0"/>
              <a:t> 前進し、尾部が完全に土俵上にあり、センサーが土俵の真ん中付近にある位置まで前進。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④ 左右に小旋回し、左縁を探す。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5018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843100" y="3546244"/>
            <a:ext cx="4412999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71753" y="292006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押しだす</a:t>
            </a:r>
            <a:endParaRPr kumimoji="1" lang="ja-JP" altLang="en-US" sz="20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73397" y="394930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C000"/>
                </a:solidFill>
              </a:rPr>
              <a:t>Y</a:t>
            </a:r>
            <a:endParaRPr kumimoji="1" lang="ja-JP" altLang="en-US" sz="4000" b="1" dirty="0">
              <a:solidFill>
                <a:srgbClr val="FFC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3100" y="5349771"/>
            <a:ext cx="473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</a:rPr>
              <a:t>R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5641" y="5349771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rgbClr val="0000FF"/>
                </a:solidFill>
              </a:rPr>
              <a:t>B</a:t>
            </a:r>
            <a:endParaRPr kumimoji="1" lang="ja-JP" altLang="en-US" sz="4000" b="1" dirty="0">
              <a:solidFill>
                <a:srgbClr val="0000FF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55641" y="3949308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rgbClr val="00B050"/>
                </a:solidFill>
              </a:rPr>
              <a:t>G</a:t>
            </a:r>
            <a:endParaRPr kumimoji="1" lang="ja-JP" altLang="en-US" sz="4000" b="1" dirty="0">
              <a:solidFill>
                <a:srgbClr val="00B050"/>
              </a:solidFill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2587289" y="3546244"/>
            <a:ext cx="3038466" cy="2952328"/>
            <a:chOff x="1605542" y="908720"/>
            <a:chExt cx="5616624" cy="5616624"/>
          </a:xfrm>
        </p:grpSpPr>
        <p:sp>
          <p:nvSpPr>
            <p:cNvPr id="3" name="正方形/長方形 2"/>
            <p:cNvSpPr/>
            <p:nvPr/>
          </p:nvSpPr>
          <p:spPr>
            <a:xfrm>
              <a:off x="1605542" y="2132856"/>
              <a:ext cx="5616624" cy="43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605542" y="4797152"/>
              <a:ext cx="5616624" cy="43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 rot="5400000">
              <a:off x="1605542" y="3501008"/>
              <a:ext cx="5616624" cy="43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851920" y="3429000"/>
              <a:ext cx="122413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車体</a:t>
              </a:r>
              <a:endParaRPr kumimoji="1" lang="ja-JP" altLang="en-US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685349" y="836712"/>
            <a:ext cx="7991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星取</a:t>
            </a:r>
            <a:r>
              <a:rPr lang="ja-JP" altLang="en-US" dirty="0" smtClean="0"/>
              <a:t>は黄色、緑、赤、青の中の一色ならば、左右どちらかのブロックはすべて敵である。また、押し出すのは尾部でも</a:t>
            </a:r>
            <a:r>
              <a:rPr lang="ja-JP" altLang="en-US" dirty="0"/>
              <a:t>可能で</a:t>
            </a:r>
            <a:r>
              <a:rPr lang="ja-JP" altLang="en-US" dirty="0" smtClean="0"/>
              <a:t>ある。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よって、少なくとも</a:t>
            </a:r>
            <a:r>
              <a:rPr lang="en-US" altLang="ja-JP" dirty="0" smtClean="0"/>
              <a:t>2</a:t>
            </a:r>
            <a:r>
              <a:rPr lang="ja-JP" altLang="en-US" dirty="0" smtClean="0"/>
              <a:t>点は中央から左縁、または右縁ライントレースで前進、後退するだけで押し出せる。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車体を中央に戻した後、縁を切り替えて前進または後退し、残り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つを</a:t>
            </a:r>
            <a:r>
              <a:rPr lang="ja-JP" altLang="en-US" dirty="0" smtClean="0"/>
              <a:t>押し出す。</a:t>
            </a:r>
            <a:endParaRPr lang="en-US" altLang="ja-JP" dirty="0" smtClean="0"/>
          </a:p>
          <a:p>
            <a:r>
              <a:rPr lang="ja-JP" altLang="en-US" dirty="0" smtClean="0"/>
              <a:t>（時間によっては残り一つは放置）</a:t>
            </a:r>
            <a:endParaRPr lang="en-US" altLang="ja-JP" dirty="0"/>
          </a:p>
        </p:txBody>
      </p:sp>
      <p:sp>
        <p:nvSpPr>
          <p:cNvPr id="16" name="角丸四角形 15"/>
          <p:cNvSpPr/>
          <p:nvPr/>
        </p:nvSpPr>
        <p:spPr>
          <a:xfrm>
            <a:off x="5323593" y="3330220"/>
            <a:ext cx="1152128" cy="338437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1651185" y="3330220"/>
            <a:ext cx="1152128" cy="3384376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88224" y="3361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右</a:t>
            </a:r>
            <a:endParaRPr kumimoji="1" lang="ja-JP" altLang="en-US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15616" y="336157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左</a:t>
            </a:r>
            <a:endParaRPr kumimoji="1" lang="ja-JP" altLang="en-US" b="1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4531505" y="4554356"/>
            <a:ext cx="1296144" cy="936104"/>
            <a:chOff x="5246615" y="4365104"/>
            <a:chExt cx="1413617" cy="936104"/>
          </a:xfrm>
        </p:grpSpPr>
        <p:cxnSp>
          <p:nvCxnSpPr>
            <p:cNvPr id="23" name="直線コネクタ 22"/>
            <p:cNvCxnSpPr/>
            <p:nvPr/>
          </p:nvCxnSpPr>
          <p:spPr>
            <a:xfrm>
              <a:off x="5246615" y="4365104"/>
              <a:ext cx="1413617" cy="0"/>
            </a:xfrm>
            <a:prstGeom prst="line">
              <a:avLst/>
            </a:prstGeom>
            <a:ln w="3810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5246615" y="5301208"/>
              <a:ext cx="1413617" cy="0"/>
            </a:xfrm>
            <a:prstGeom prst="line">
              <a:avLst/>
            </a:prstGeom>
            <a:ln w="3810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5246615" y="4365104"/>
              <a:ext cx="0" cy="936104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/>
          <p:cNvGrpSpPr/>
          <p:nvPr/>
        </p:nvGrpSpPr>
        <p:grpSpPr>
          <a:xfrm flipH="1">
            <a:off x="2464480" y="4554356"/>
            <a:ext cx="1296144" cy="936104"/>
            <a:chOff x="5246615" y="4365104"/>
            <a:chExt cx="1413617" cy="936104"/>
          </a:xfrm>
        </p:grpSpPr>
        <p:cxnSp>
          <p:nvCxnSpPr>
            <p:cNvPr id="33" name="直線コネクタ 32"/>
            <p:cNvCxnSpPr/>
            <p:nvPr/>
          </p:nvCxnSpPr>
          <p:spPr>
            <a:xfrm>
              <a:off x="5246615" y="4365104"/>
              <a:ext cx="1413617" cy="0"/>
            </a:xfrm>
            <a:prstGeom prst="line">
              <a:avLst/>
            </a:prstGeom>
            <a:ln w="3810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5246615" y="5301208"/>
              <a:ext cx="1413617" cy="0"/>
            </a:xfrm>
            <a:prstGeom prst="line">
              <a:avLst/>
            </a:prstGeom>
            <a:ln w="3810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5246615" y="4365104"/>
              <a:ext cx="0" cy="936104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40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71753" y="29200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土俵</a:t>
            </a:r>
            <a:r>
              <a:rPr lang="ja-JP" altLang="en-US" sz="2000" b="1" dirty="0" smtClean="0"/>
              <a:t>を下りる</a:t>
            </a:r>
            <a:endParaRPr kumimoji="1" lang="ja-JP" altLang="en-US" sz="20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1556792"/>
            <a:ext cx="79911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① 車体を中央に戻す。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② アームを斜めにし、青色のレールを検知するまで前進。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③アームを下す。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④ 超音波センサで新幹線通過を待つ。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⑤ 新幹線通過後、直進し、下りる。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⑥ 左右に旋回し、右縁を検知する。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⑦ 右縁トレースを開始する。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1606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71753" y="292006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懸賞をとるか？</a:t>
            </a:r>
            <a:endParaRPr kumimoji="1" lang="ja-JP" altLang="en-US" sz="20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7584" y="1556792"/>
            <a:ext cx="7991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懸賞</a:t>
            </a:r>
            <a:r>
              <a:rPr lang="ja-JP" altLang="en-US" b="1" dirty="0" smtClean="0"/>
              <a:t>のメリット</a:t>
            </a:r>
            <a:endParaRPr lang="en-US" altLang="ja-JP" b="1" dirty="0"/>
          </a:p>
          <a:p>
            <a:r>
              <a:rPr lang="ja-JP" altLang="en-US" b="1" dirty="0" smtClean="0"/>
              <a:t>　　・点が取れる。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懸賞のデメリット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</a:t>
            </a:r>
            <a:r>
              <a:rPr lang="ja-JP" altLang="en-US" dirty="0" smtClean="0"/>
              <a:t>・懸賞を取得または運搬によってゲーム時間をロスする。</a:t>
            </a:r>
            <a:endParaRPr lang="en-US" altLang="ja-JP" dirty="0" smtClean="0"/>
          </a:p>
          <a:p>
            <a:r>
              <a:rPr lang="ja-JP" altLang="en-US" dirty="0"/>
              <a:t>　 </a:t>
            </a:r>
            <a:r>
              <a:rPr lang="ja-JP" altLang="en-US" dirty="0" smtClean="0"/>
              <a:t>  　（具体的な時間は？ゲーム時間のロスとのバランスは？）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 </a:t>
            </a:r>
            <a:r>
              <a:rPr lang="ja-JP" altLang="en-US" dirty="0" smtClean="0"/>
              <a:t>     ・接地させたらゲーム時間が無駄になる。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・アームを上げる必要があり、ライントレースが難しくなる。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（自己位置推定で走れるのならば、問題はない）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018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326</Words>
  <Application>Microsoft Office PowerPoint</Application>
  <PresentationFormat>画面に合わせる (4:3)</PresentationFormat>
  <Paragraphs>64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twalk</dc:creator>
  <cp:lastModifiedBy>twalk</cp:lastModifiedBy>
  <cp:revision>11</cp:revision>
  <dcterms:created xsi:type="dcterms:W3CDTF">2016-07-15T19:05:38Z</dcterms:created>
  <dcterms:modified xsi:type="dcterms:W3CDTF">2016-07-15T21:59:20Z</dcterms:modified>
</cp:coreProperties>
</file>