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9" d="100"/>
          <a:sy n="59" d="100"/>
        </p:scale>
        <p:origin x="4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7" y="2371409"/>
            <a:ext cx="4901798" cy="2768254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仕様を実現させるための要素・制御技術を確立する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2" y="1763095"/>
            <a:ext cx="4891900" cy="356001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4582" y="5537013"/>
            <a:ext cx="1210588" cy="400110"/>
          </a:xfrm>
          <a:prstGeom prst="rect">
            <a:avLst/>
          </a:prstGeom>
          <a:noFill/>
        </p:spPr>
        <p:txBody>
          <a:bodyPr wrap="non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コメント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52923" y="1763094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2923" y="1763095"/>
            <a:ext cx="3368296" cy="205587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19537" y="449575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19537" y="4495758"/>
            <a:ext cx="3368296" cy="205587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7357482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7357482"/>
            <a:ext cx="3580539" cy="292208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78881" y="2132426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778880" y="2132427"/>
            <a:ext cx="5152273" cy="165720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48410" y="8729710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948410" y="8729710"/>
            <a:ext cx="6283113" cy="371461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790059" y="3789627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790058" y="3789628"/>
            <a:ext cx="5916834" cy="482189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65" y="9146022"/>
            <a:ext cx="3314573" cy="3215497"/>
          </a:xfrm>
          <a:prstGeom prst="rect">
            <a:avLst/>
          </a:prstGeom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6112"/>
              </p:ext>
            </p:extLst>
          </p:nvPr>
        </p:nvGraphicFramePr>
        <p:xfrm>
          <a:off x="7573205" y="8842285"/>
          <a:ext cx="1119892" cy="3574668"/>
        </p:xfrm>
        <a:graphic>
          <a:graphicData uri="http://schemas.openxmlformats.org/drawingml/2006/table">
            <a:tbl>
              <a:tblPr/>
              <a:tblGrid>
                <a:gridCol w="313570"/>
                <a:gridCol w="268774"/>
                <a:gridCol w="268774"/>
                <a:gridCol w="268774"/>
              </a:tblGrid>
              <a:tr h="694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アーム角度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対象ブロックの色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09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092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30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31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35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36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37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38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39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40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41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42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43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44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45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47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48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49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50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51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52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53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54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55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57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58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59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60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61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62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B05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緑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63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64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65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66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67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68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69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FFC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黄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70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71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72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73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5B9BD5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74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75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76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77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78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19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79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黒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92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80</a:t>
                      </a:r>
                    </a:p>
                  </a:txBody>
                  <a:tcPr marL="3733" marR="3733" marT="37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不明</a:t>
                      </a:r>
                    </a:p>
                  </a:txBody>
                  <a:tcPr marL="3733" marR="3733" marT="3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テキスト ボックス 30"/>
          <p:cNvSpPr txBox="1"/>
          <p:nvPr/>
        </p:nvSpPr>
        <p:spPr>
          <a:xfrm>
            <a:off x="8693098" y="8827145"/>
            <a:ext cx="1538425" cy="784830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アーム角度によって、色判定が変化する。そこで、</a:t>
            </a: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色区別の難度が高い</a:t>
            </a: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緑、黄色を識別できるアーム角度を調査した。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555343" y="10629753"/>
            <a:ext cx="1137755" cy="588476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778224" y="10584136"/>
            <a:ext cx="1538425" cy="784830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結果、アーム角度</a:t>
            </a:r>
            <a:r>
              <a:rPr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度周辺で区別が可能となることがわかった。（このと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き</a:t>
            </a: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不明は黒として認識させる）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116" y="3858628"/>
            <a:ext cx="3628372" cy="46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349</Words>
  <Application>Microsoft Office PowerPoint</Application>
  <PresentationFormat>ユーザー設定</PresentationFormat>
  <Paragraphs>227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148</cp:revision>
  <cp:lastPrinted>2016-08-15T04:36:09Z</cp:lastPrinted>
  <dcterms:created xsi:type="dcterms:W3CDTF">2016-08-15T01:34:35Z</dcterms:created>
  <dcterms:modified xsi:type="dcterms:W3CDTF">2016-08-17T03:12:14Z</dcterms:modified>
</cp:coreProperties>
</file>