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F600"/>
    <a:srgbClr val="F0F000"/>
    <a:srgbClr val="E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4" autoAdjust="0"/>
    <p:restoredTop sz="94660"/>
  </p:normalViewPr>
  <p:slideViewPr>
    <p:cSldViewPr>
      <p:cViewPr>
        <p:scale>
          <a:sx n="125" d="100"/>
          <a:sy n="125" d="100"/>
        </p:scale>
        <p:origin x="558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0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2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6385-1E20-4E75-938E-8CB9243ED2AB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38C8-E2B6-4F33-AD12-1CB5A5BA89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92" y="44624"/>
            <a:ext cx="4993016" cy="6768752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2365200" y="1296000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365200" y="2060848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699792" y="2348872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>
            <a:off x="2485968" y="2298472"/>
            <a:ext cx="100800" cy="100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278400" y="3284984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6278400" y="3933056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207600" y="4149080"/>
            <a:ext cx="100800" cy="100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940152" y="4255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616000" y="4255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572000" y="4255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3851920" y="4255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851920" y="51480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070800" y="4762800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534073" y="4293096"/>
            <a:ext cx="5040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211986" y="4464000"/>
            <a:ext cx="108000" cy="1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3211986" y="4953600"/>
            <a:ext cx="108000" cy="10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3534073" y="5112000"/>
            <a:ext cx="50401" cy="133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084168" y="51480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40" y="51480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6185850" y="5148559"/>
            <a:ext cx="50400" cy="143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6248475" y="5301495"/>
            <a:ext cx="101933" cy="717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 flipV="1">
            <a:off x="6291912" y="5791696"/>
            <a:ext cx="115156" cy="13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 flipV="1">
            <a:off x="6245708" y="5942260"/>
            <a:ext cx="122974" cy="72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 flipV="1">
            <a:off x="6179975" y="6024909"/>
            <a:ext cx="61487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6084168" y="6037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843808" y="6037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427984" y="6037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2591998" y="5993631"/>
            <a:ext cx="67393" cy="134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416257" y="5867536"/>
            <a:ext cx="103450" cy="86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361600" y="5733256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2365200" y="3861048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下矢印 64"/>
          <p:cNvSpPr/>
          <p:nvPr/>
        </p:nvSpPr>
        <p:spPr>
          <a:xfrm>
            <a:off x="2505616" y="1296000"/>
            <a:ext cx="144016" cy="26079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下矢印 66"/>
          <p:cNvSpPr/>
          <p:nvPr/>
        </p:nvSpPr>
        <p:spPr>
          <a:xfrm>
            <a:off x="2501458" y="2055279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下矢印 67"/>
          <p:cNvSpPr/>
          <p:nvPr/>
        </p:nvSpPr>
        <p:spPr>
          <a:xfrm rot="18792337">
            <a:off x="2553686" y="2203861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6200000">
            <a:off x="2708072" y="2218184"/>
            <a:ext cx="144016" cy="16057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>
            <a:off x="6420466" y="3284983"/>
            <a:ext cx="144016" cy="26593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下矢印 70"/>
          <p:cNvSpPr/>
          <p:nvPr/>
        </p:nvSpPr>
        <p:spPr>
          <a:xfrm>
            <a:off x="6420466" y="3938178"/>
            <a:ext cx="144016" cy="1892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下矢印 71"/>
          <p:cNvSpPr/>
          <p:nvPr/>
        </p:nvSpPr>
        <p:spPr>
          <a:xfrm rot="2483618">
            <a:off x="6254957" y="4242697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下矢印 72"/>
          <p:cNvSpPr/>
          <p:nvPr/>
        </p:nvSpPr>
        <p:spPr>
          <a:xfrm rot="5400000">
            <a:off x="5769121" y="4354207"/>
            <a:ext cx="144016" cy="23400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下矢印 73"/>
          <p:cNvSpPr/>
          <p:nvPr/>
        </p:nvSpPr>
        <p:spPr>
          <a:xfrm rot="5400000">
            <a:off x="5382032" y="4302040"/>
            <a:ext cx="144016" cy="32392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下矢印 75"/>
          <p:cNvSpPr/>
          <p:nvPr/>
        </p:nvSpPr>
        <p:spPr>
          <a:xfrm rot="5400000">
            <a:off x="4322601" y="4281351"/>
            <a:ext cx="144016" cy="3652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下矢印 76"/>
          <p:cNvSpPr/>
          <p:nvPr/>
        </p:nvSpPr>
        <p:spPr>
          <a:xfrm rot="5400000">
            <a:off x="3682567" y="4098697"/>
            <a:ext cx="144016" cy="20156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下矢印 77"/>
          <p:cNvSpPr/>
          <p:nvPr/>
        </p:nvSpPr>
        <p:spPr>
          <a:xfrm rot="4310324">
            <a:off x="3385886" y="4168193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下矢印 78"/>
          <p:cNvSpPr/>
          <p:nvPr/>
        </p:nvSpPr>
        <p:spPr>
          <a:xfrm rot="2489595">
            <a:off x="3076815" y="4383212"/>
            <a:ext cx="144016" cy="11167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下矢印 79"/>
          <p:cNvSpPr/>
          <p:nvPr/>
        </p:nvSpPr>
        <p:spPr>
          <a:xfrm>
            <a:off x="2926784" y="4758336"/>
            <a:ext cx="144016" cy="11082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下矢印 80"/>
          <p:cNvSpPr/>
          <p:nvPr/>
        </p:nvSpPr>
        <p:spPr>
          <a:xfrm rot="18775794">
            <a:off x="3131373" y="5075805"/>
            <a:ext cx="144016" cy="12420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rot="17620235">
            <a:off x="3487264" y="5255820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下矢印 83"/>
          <p:cNvSpPr/>
          <p:nvPr/>
        </p:nvSpPr>
        <p:spPr>
          <a:xfrm rot="16200000">
            <a:off x="3881532" y="5260069"/>
            <a:ext cx="144016" cy="20787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下矢印 84"/>
          <p:cNvSpPr/>
          <p:nvPr/>
        </p:nvSpPr>
        <p:spPr>
          <a:xfrm rot="16200000">
            <a:off x="5040052" y="5185104"/>
            <a:ext cx="144016" cy="36004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下矢印 85"/>
          <p:cNvSpPr/>
          <p:nvPr/>
        </p:nvSpPr>
        <p:spPr>
          <a:xfrm rot="16200000">
            <a:off x="6012160" y="5000756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下矢印 86"/>
          <p:cNvSpPr/>
          <p:nvPr/>
        </p:nvSpPr>
        <p:spPr>
          <a:xfrm rot="17531807">
            <a:off x="6213138" y="5026965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下矢印 87"/>
          <p:cNvSpPr/>
          <p:nvPr/>
        </p:nvSpPr>
        <p:spPr>
          <a:xfrm rot="19646119">
            <a:off x="6354042" y="5217476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 rot="21023690">
            <a:off x="6409486" y="5466160"/>
            <a:ext cx="144016" cy="1918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下矢印 89"/>
          <p:cNvSpPr/>
          <p:nvPr/>
        </p:nvSpPr>
        <p:spPr>
          <a:xfrm rot="1593659">
            <a:off x="6339653" y="5999614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下矢印 90"/>
          <p:cNvSpPr/>
          <p:nvPr/>
        </p:nvSpPr>
        <p:spPr>
          <a:xfrm rot="3945543">
            <a:off x="6164242" y="6168121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5400000">
            <a:off x="5947516" y="6173836"/>
            <a:ext cx="144016" cy="1587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5400000">
            <a:off x="4168515" y="6065746"/>
            <a:ext cx="144016" cy="37492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下矢印 93"/>
          <p:cNvSpPr/>
          <p:nvPr/>
        </p:nvSpPr>
        <p:spPr>
          <a:xfrm rot="5400000">
            <a:off x="2699421" y="6181705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下矢印 94"/>
          <p:cNvSpPr/>
          <p:nvPr/>
        </p:nvSpPr>
        <p:spPr>
          <a:xfrm rot="7265988">
            <a:off x="2452171" y="6102397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下矢印 95"/>
          <p:cNvSpPr/>
          <p:nvPr/>
        </p:nvSpPr>
        <p:spPr>
          <a:xfrm rot="8426333">
            <a:off x="2266254" y="5915730"/>
            <a:ext cx="144016" cy="14327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下矢印 96"/>
          <p:cNvSpPr/>
          <p:nvPr/>
        </p:nvSpPr>
        <p:spPr>
          <a:xfrm rot="10800000">
            <a:off x="2192424" y="5612999"/>
            <a:ext cx="144016" cy="1918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/>
          <p:nvPr/>
        </p:nvCxnSpPr>
        <p:spPr>
          <a:xfrm>
            <a:off x="5853984" y="5146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下矢印 98"/>
          <p:cNvSpPr/>
          <p:nvPr/>
        </p:nvSpPr>
        <p:spPr>
          <a:xfrm rot="16200000">
            <a:off x="5861250" y="5293942"/>
            <a:ext cx="144016" cy="1585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/>
          <p:cNvCxnSpPr/>
          <p:nvPr/>
        </p:nvCxnSpPr>
        <p:spPr>
          <a:xfrm>
            <a:off x="4129481" y="51465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下矢印 100"/>
          <p:cNvSpPr/>
          <p:nvPr/>
        </p:nvSpPr>
        <p:spPr>
          <a:xfrm rot="16200000">
            <a:off x="4242830" y="5171197"/>
            <a:ext cx="144016" cy="37031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/>
          <p:nvPr/>
        </p:nvCxnSpPr>
        <p:spPr>
          <a:xfrm>
            <a:off x="5868144" y="6037200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5400000">
            <a:off x="5623480" y="6065824"/>
            <a:ext cx="144016" cy="37476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3059832" y="6037201"/>
            <a:ext cx="0" cy="14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下矢印 105"/>
          <p:cNvSpPr/>
          <p:nvPr/>
        </p:nvSpPr>
        <p:spPr>
          <a:xfrm rot="5400000">
            <a:off x="2888092" y="6153477"/>
            <a:ext cx="144016" cy="19946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2367394" y="5513473"/>
            <a:ext cx="144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下矢印 108"/>
          <p:cNvSpPr/>
          <p:nvPr/>
        </p:nvSpPr>
        <p:spPr>
          <a:xfrm rot="10800000">
            <a:off x="2193417" y="5162219"/>
            <a:ext cx="144016" cy="35236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下矢印 109"/>
          <p:cNvSpPr/>
          <p:nvPr/>
        </p:nvSpPr>
        <p:spPr>
          <a:xfrm rot="10800000">
            <a:off x="2207294" y="3428999"/>
            <a:ext cx="144016" cy="43449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下矢印 110"/>
          <p:cNvSpPr/>
          <p:nvPr/>
        </p:nvSpPr>
        <p:spPr>
          <a:xfrm rot="10800000">
            <a:off x="2216467" y="1631927"/>
            <a:ext cx="144016" cy="43449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角丸四角形 113"/>
          <p:cNvSpPr/>
          <p:nvPr/>
        </p:nvSpPr>
        <p:spPr>
          <a:xfrm>
            <a:off x="2613421" y="1220776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40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2545603" y="1849713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20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2643398" y="2019640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20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2866586" y="2120104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角丸四角形 117"/>
          <p:cNvSpPr/>
          <p:nvPr/>
        </p:nvSpPr>
        <p:spPr>
          <a:xfrm>
            <a:off x="6553725" y="3250019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5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角丸四角形 118"/>
          <p:cNvSpPr/>
          <p:nvPr/>
        </p:nvSpPr>
        <p:spPr>
          <a:xfrm>
            <a:off x="6548223" y="3843566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6407068" y="4262734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5819470" y="4547761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4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角丸四角形 121"/>
          <p:cNvSpPr/>
          <p:nvPr/>
        </p:nvSpPr>
        <p:spPr>
          <a:xfrm>
            <a:off x="5384791" y="4520341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4363328" y="4535992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3653792" y="3933056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3297896" y="3965586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角丸四角形 128"/>
          <p:cNvSpPr/>
          <p:nvPr/>
        </p:nvSpPr>
        <p:spPr>
          <a:xfrm>
            <a:off x="2872359" y="4224844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角丸四角形 129"/>
          <p:cNvSpPr/>
          <p:nvPr/>
        </p:nvSpPr>
        <p:spPr>
          <a:xfrm>
            <a:off x="2690129" y="4690180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2922877" y="5189980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385971" y="5422168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3825486" y="5454307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角丸四角形 134"/>
          <p:cNvSpPr/>
          <p:nvPr/>
        </p:nvSpPr>
        <p:spPr>
          <a:xfrm>
            <a:off x="4166485" y="5449641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角丸四角形 135"/>
          <p:cNvSpPr/>
          <p:nvPr/>
        </p:nvSpPr>
        <p:spPr>
          <a:xfrm>
            <a:off x="4952369" y="5445224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5798628" y="5448278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角丸四角形 138"/>
          <p:cNvSpPr/>
          <p:nvPr/>
        </p:nvSpPr>
        <p:spPr>
          <a:xfrm>
            <a:off x="5953765" y="4767117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角丸四角形 139"/>
          <p:cNvSpPr/>
          <p:nvPr/>
        </p:nvSpPr>
        <p:spPr>
          <a:xfrm>
            <a:off x="6225577" y="4791582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5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6481494" y="5098602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角丸四角形 141"/>
          <p:cNvSpPr/>
          <p:nvPr/>
        </p:nvSpPr>
        <p:spPr>
          <a:xfrm>
            <a:off x="6497688" y="6065051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直線コネクタ 142"/>
          <p:cNvCxnSpPr/>
          <p:nvPr/>
        </p:nvCxnSpPr>
        <p:spPr>
          <a:xfrm flipH="1">
            <a:off x="6288921" y="5534714"/>
            <a:ext cx="118147" cy="19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下矢印 143"/>
          <p:cNvSpPr/>
          <p:nvPr/>
        </p:nvSpPr>
        <p:spPr>
          <a:xfrm rot="496691">
            <a:off x="6412323" y="5752427"/>
            <a:ext cx="144016" cy="1918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角丸四角形 146"/>
          <p:cNvSpPr/>
          <p:nvPr/>
        </p:nvSpPr>
        <p:spPr>
          <a:xfrm>
            <a:off x="6574436" y="5434019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角丸四角形 149"/>
          <p:cNvSpPr/>
          <p:nvPr/>
        </p:nvSpPr>
        <p:spPr>
          <a:xfrm>
            <a:off x="6574435" y="5785352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6264899" y="6317353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5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角丸四角形 151"/>
          <p:cNvSpPr/>
          <p:nvPr/>
        </p:nvSpPr>
        <p:spPr>
          <a:xfrm>
            <a:off x="5928230" y="6350286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角丸四角形 153"/>
          <p:cNvSpPr/>
          <p:nvPr/>
        </p:nvSpPr>
        <p:spPr>
          <a:xfrm>
            <a:off x="5570855" y="6344480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4118309" y="6340341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角丸四角形 156"/>
          <p:cNvSpPr/>
          <p:nvPr/>
        </p:nvSpPr>
        <p:spPr>
          <a:xfrm>
            <a:off x="2924868" y="6344480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角丸四角形 157"/>
          <p:cNvSpPr/>
          <p:nvPr/>
        </p:nvSpPr>
        <p:spPr>
          <a:xfrm>
            <a:off x="2617137" y="6361928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2284034" y="6253208"/>
            <a:ext cx="22757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2032707" y="6008973"/>
            <a:ext cx="229482" cy="21085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1927810" y="5656352"/>
            <a:ext cx="229482" cy="21085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3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3" name="角丸四角形 162"/>
          <p:cNvSpPr/>
          <p:nvPr/>
        </p:nvSpPr>
        <p:spPr>
          <a:xfrm>
            <a:off x="1908202" y="5245166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角丸四角形 163"/>
          <p:cNvSpPr/>
          <p:nvPr/>
        </p:nvSpPr>
        <p:spPr>
          <a:xfrm>
            <a:off x="1924547" y="3556755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角丸四角形 164"/>
          <p:cNvSpPr/>
          <p:nvPr/>
        </p:nvSpPr>
        <p:spPr>
          <a:xfrm>
            <a:off x="1928870" y="1744026"/>
            <a:ext cx="259105" cy="1789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38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twalk</dc:creator>
  <cp:lastModifiedBy>神野雅俊</cp:lastModifiedBy>
  <cp:revision>46</cp:revision>
  <dcterms:created xsi:type="dcterms:W3CDTF">2016-08-13T23:52:37Z</dcterms:created>
  <dcterms:modified xsi:type="dcterms:W3CDTF">2016-08-14T22:29:00Z</dcterms:modified>
</cp:coreProperties>
</file>