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igami Masanori" initials="IM" lastIdx="1" clrIdx="0">
    <p:extLst>
      <p:ext uri="{19B8F6BF-5375-455C-9EA6-DF929625EA0E}">
        <p15:presenceInfo xmlns:p15="http://schemas.microsoft.com/office/powerpoint/2012/main" userId="S-1-5-21-2190579883-2944289640-774129622-100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3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6" y="1210438"/>
            <a:ext cx="4229467" cy="435139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667683" y="1210438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調査の結果、均一な張りの下では、コース上の直線の</a:t>
            </a:r>
            <a:r>
              <a:rPr kumimoji="1" lang="ja-JP" altLang="en-US" smtClean="0"/>
              <a:t>幅は一定で</a:t>
            </a:r>
            <a:r>
              <a:rPr kumimoji="1" lang="ja-JP" altLang="en-US" dirty="0" smtClean="0"/>
              <a:t>あり、</a:t>
            </a:r>
            <a:endParaRPr kumimoji="1" lang="en-US" altLang="ja-JP" dirty="0" smtClean="0"/>
          </a:p>
          <a:p>
            <a:r>
              <a:rPr lang="ja-JP" altLang="en-US" dirty="0" smtClean="0"/>
              <a:t>コース上のいずれの直線もコースが書かれた布の短辺、または、長辺と垂直、または、平行である事が分かった。</a:t>
            </a:r>
            <a:endParaRPr lang="en-US" altLang="ja-JP" dirty="0" smtClean="0"/>
          </a:p>
          <a:p>
            <a:r>
              <a:rPr kumimoji="1" lang="ja-JP" altLang="en-US" dirty="0" smtClean="0"/>
              <a:t>この結果を利用し、走行体がコース上の直線に乗る、または、通過した時に</a:t>
            </a:r>
            <a:r>
              <a:rPr kumimoji="1" lang="en-US" altLang="ja-JP" dirty="0" smtClean="0"/>
              <a:t>x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または、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座標を強制的に補正し、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走行体が保持するコース地図での走行体の位置を修正する。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665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44" y="2958805"/>
            <a:ext cx="2933572" cy="32553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0" y="2410767"/>
            <a:ext cx="4229467" cy="435139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85867" y="411989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調査の結果、均一な張りの下では、コース上の直線の</a:t>
            </a:r>
            <a:r>
              <a:rPr kumimoji="1" lang="ja-JP" altLang="en-US" smtClean="0"/>
              <a:t>幅は一定で</a:t>
            </a:r>
            <a:r>
              <a:rPr kumimoji="1" lang="ja-JP" altLang="en-US" dirty="0" smtClean="0"/>
              <a:t>あり、</a:t>
            </a:r>
            <a:endParaRPr kumimoji="1" lang="en-US" altLang="ja-JP" dirty="0" smtClean="0"/>
          </a:p>
          <a:p>
            <a:r>
              <a:rPr lang="ja-JP" altLang="en-US" dirty="0" smtClean="0"/>
              <a:t>コース上のいずれの直線もコースが書かれた布の短辺、または、長辺と垂直、または、平行である事が分かった。</a:t>
            </a:r>
            <a:endParaRPr lang="en-US" altLang="ja-JP" dirty="0" smtClean="0"/>
          </a:p>
          <a:p>
            <a:r>
              <a:rPr kumimoji="1" lang="ja-JP" altLang="en-US" dirty="0" smtClean="0"/>
              <a:t>この結果を利用し、走行体がコース上の直線に乗る、または、通過した時に</a:t>
            </a:r>
            <a:r>
              <a:rPr kumimoji="1" lang="en-US" altLang="ja-JP" dirty="0" smtClean="0"/>
              <a:t>x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または、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座標を強制的に補正し、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走行体が保持するコース地図での走行体の位置を修正する。</a:t>
            </a:r>
            <a:endParaRPr kumimoji="1" lang="en-US" altLang="ja-JP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3286897" y="3296093"/>
            <a:ext cx="1455224" cy="1467293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605844" y="2958805"/>
            <a:ext cx="3398332" cy="3255320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 rot="3857177">
            <a:off x="5282472" y="2816815"/>
            <a:ext cx="71783" cy="28397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548184" y="2958805"/>
            <a:ext cx="432486" cy="52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5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202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HG丸ｺﾞｼｯｸM-PRO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Ishigami Masanori</dc:creator>
  <cp:lastModifiedBy>Yajima Masashi</cp:lastModifiedBy>
  <cp:revision>16</cp:revision>
  <dcterms:created xsi:type="dcterms:W3CDTF">2016-08-14T14:53:36Z</dcterms:created>
  <dcterms:modified xsi:type="dcterms:W3CDTF">2016-08-17T03:12:19Z</dcterms:modified>
</cp:coreProperties>
</file>