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5" r:id="rId2"/>
    <p:sldId id="266" r:id="rId3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FFFF"/>
    <a:srgbClr val="00FF00"/>
    <a:srgbClr val="FFFF00"/>
    <a:srgbClr val="FFCC00"/>
    <a:srgbClr val="CF142B"/>
    <a:srgbClr val="000000"/>
    <a:srgbClr val="0099CC"/>
    <a:srgbClr val="0000FF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736" autoAdjust="0"/>
  </p:normalViewPr>
  <p:slideViewPr>
    <p:cSldViewPr snapToGrid="0">
      <p:cViewPr varScale="1">
        <p:scale>
          <a:sx n="58" d="100"/>
          <a:sy n="58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590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795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振舞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895318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構造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ブロック並べのドメインモデルと走行体の操作を分離する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1020" y="1825227"/>
            <a:ext cx="8246628" cy="27331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9205" y="1825226"/>
            <a:ext cx="20954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-1-1.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パッケージ構成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31686" y="3840906"/>
            <a:ext cx="3022063" cy="325692"/>
            <a:chOff x="1410788" y="4496017"/>
            <a:chExt cx="3022997" cy="325692"/>
          </a:xfrm>
        </p:grpSpPr>
        <p:sp>
          <p:nvSpPr>
            <p:cNvPr id="16" name="正方形/長方形 15"/>
            <p:cNvSpPr/>
            <p:nvPr/>
          </p:nvSpPr>
          <p:spPr>
            <a:xfrm>
              <a:off x="1410792" y="4496017"/>
              <a:ext cx="286606" cy="79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10788" y="4575682"/>
              <a:ext cx="3022997" cy="2460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デバイス制御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31686" y="3420186"/>
            <a:ext cx="1236653" cy="331339"/>
            <a:chOff x="525778" y="3622818"/>
            <a:chExt cx="1236653" cy="331339"/>
          </a:xfrm>
        </p:grpSpPr>
        <p:sp>
          <p:nvSpPr>
            <p:cNvPr id="3" name="正方形/長方形 2"/>
            <p:cNvSpPr/>
            <p:nvPr/>
          </p:nvSpPr>
          <p:spPr>
            <a:xfrm>
              <a:off x="525778" y="3718333"/>
              <a:ext cx="1236653" cy="23582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動作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>
              <a:spLocks noChangeAspect="1"/>
            </p:cNvSpPr>
            <p:nvPr/>
          </p:nvSpPr>
          <p:spPr>
            <a:xfrm>
              <a:off x="525779" y="3622818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31686" y="2980809"/>
            <a:ext cx="2460770" cy="333974"/>
            <a:chOff x="525778" y="3183441"/>
            <a:chExt cx="2460770" cy="333974"/>
          </a:xfrm>
        </p:grpSpPr>
        <p:sp>
          <p:nvSpPr>
            <p:cNvPr id="19" name="正方形/長方形 18"/>
            <p:cNvSpPr/>
            <p:nvPr/>
          </p:nvSpPr>
          <p:spPr>
            <a:xfrm>
              <a:off x="525778" y="3281470"/>
              <a:ext cx="2460770" cy="235945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攻略手順</a:t>
              </a:r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実行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>
              <a:spLocks noChangeAspect="1"/>
            </p:cNvSpPr>
            <p:nvPr/>
          </p:nvSpPr>
          <p:spPr>
            <a:xfrm>
              <a:off x="525779" y="3183441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31686" y="2580765"/>
            <a:ext cx="1295648" cy="331745"/>
            <a:chOff x="525778" y="2783397"/>
            <a:chExt cx="1295648" cy="331745"/>
          </a:xfrm>
        </p:grpSpPr>
        <p:sp>
          <p:nvSpPr>
            <p:cNvPr id="23" name="正方形/長方形 22"/>
            <p:cNvSpPr/>
            <p:nvPr/>
          </p:nvSpPr>
          <p:spPr>
            <a:xfrm>
              <a:off x="525779" y="2879197"/>
              <a:ext cx="1295647" cy="235945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</a:t>
              </a:r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ゲーム攻略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>
              <a:spLocks noChangeAspect="1"/>
            </p:cNvSpPr>
            <p:nvPr/>
          </p:nvSpPr>
          <p:spPr>
            <a:xfrm>
              <a:off x="525778" y="278339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805832" y="2573942"/>
            <a:ext cx="1086624" cy="338568"/>
            <a:chOff x="1899924" y="2776574"/>
            <a:chExt cx="1086624" cy="338568"/>
          </a:xfrm>
        </p:grpSpPr>
        <p:sp>
          <p:nvSpPr>
            <p:cNvPr id="24" name="正方形/長方形 23"/>
            <p:cNvSpPr/>
            <p:nvPr/>
          </p:nvSpPr>
          <p:spPr>
            <a:xfrm>
              <a:off x="1899924" y="2879197"/>
              <a:ext cx="1086624" cy="235945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走行エリア攻略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>
              <a:spLocks noChangeAspect="1"/>
            </p:cNvSpPr>
            <p:nvPr/>
          </p:nvSpPr>
          <p:spPr>
            <a:xfrm>
              <a:off x="1899924" y="2776574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713100" y="3419615"/>
            <a:ext cx="1165860" cy="332452"/>
            <a:chOff x="1807192" y="3622247"/>
            <a:chExt cx="1165860" cy="332452"/>
          </a:xfrm>
        </p:grpSpPr>
        <p:sp>
          <p:nvSpPr>
            <p:cNvPr id="22" name="正方形/長方形 21"/>
            <p:cNvSpPr/>
            <p:nvPr/>
          </p:nvSpPr>
          <p:spPr>
            <a:xfrm>
              <a:off x="1807192" y="3718754"/>
              <a:ext cx="1165860" cy="23594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センシング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>
              <a:spLocks noChangeAspect="1"/>
            </p:cNvSpPr>
            <p:nvPr/>
          </p:nvSpPr>
          <p:spPr>
            <a:xfrm>
              <a:off x="1807192" y="362224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985174" y="2552364"/>
            <a:ext cx="440687" cy="1199161"/>
            <a:chOff x="3079266" y="2524930"/>
            <a:chExt cx="440687" cy="1525405"/>
          </a:xfrm>
        </p:grpSpPr>
        <p:sp>
          <p:nvSpPr>
            <p:cNvPr id="18" name="正方形/長方形 17"/>
            <p:cNvSpPr/>
            <p:nvPr/>
          </p:nvSpPr>
          <p:spPr>
            <a:xfrm>
              <a:off x="3079266" y="2652719"/>
              <a:ext cx="440687" cy="13976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表示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・</a:t>
              </a:r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UI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>
              <a:spLocks/>
            </p:cNvSpPr>
            <p:nvPr/>
          </p:nvSpPr>
          <p:spPr>
            <a:xfrm>
              <a:off x="3082610" y="2524930"/>
              <a:ext cx="277200" cy="1187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31686" y="2191817"/>
            <a:ext cx="3022063" cy="310577"/>
            <a:chOff x="520023" y="2393613"/>
            <a:chExt cx="2385494" cy="310577"/>
          </a:xfrm>
        </p:grpSpPr>
        <p:sp>
          <p:nvSpPr>
            <p:cNvPr id="39" name="正方形/長方形 38"/>
            <p:cNvSpPr/>
            <p:nvPr/>
          </p:nvSpPr>
          <p:spPr>
            <a:xfrm>
              <a:off x="520024" y="2492733"/>
              <a:ext cx="2385493" cy="2114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全体制御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>
              <a:spLocks/>
            </p:cNvSpPr>
            <p:nvPr/>
          </p:nvSpPr>
          <p:spPr>
            <a:xfrm>
              <a:off x="520023" y="2393613"/>
              <a:ext cx="288000" cy="99911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flipH="1">
            <a:off x="1098663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2" idx="2"/>
          </p:cNvCxnSpPr>
          <p:nvPr/>
        </p:nvCxnSpPr>
        <p:spPr>
          <a:xfrm>
            <a:off x="2296030" y="3752067"/>
            <a:ext cx="0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1098663" y="3314497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309204" y="3324143"/>
            <a:ext cx="0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1098663" y="2914849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4" idx="2"/>
          </p:cNvCxnSpPr>
          <p:nvPr/>
        </p:nvCxnSpPr>
        <p:spPr>
          <a:xfrm>
            <a:off x="2349144" y="2912510"/>
            <a:ext cx="7360" cy="1956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1081537" y="2516736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2339378" y="2508931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505129" y="1853713"/>
            <a:ext cx="576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システムをその機能の抽象度に着目して階層化し、パッケージとした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を除く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上位層の機能はその直下の層によって実現される。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62"/>
          <p:cNvCxnSpPr>
            <a:stCxn id="18" idx="2"/>
          </p:cNvCxnSpPr>
          <p:nvPr/>
        </p:nvCxnSpPr>
        <p:spPr>
          <a:xfrm flipH="1">
            <a:off x="3205517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83933"/>
              </p:ext>
            </p:extLst>
          </p:nvPr>
        </p:nvGraphicFramePr>
        <p:xfrm>
          <a:off x="3536259" y="2272583"/>
          <a:ext cx="50192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362"/>
                <a:gridCol w="3887926"/>
              </a:tblGrid>
              <a:tr h="2406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パッケージ名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概要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全体制御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各パッケージのインスタンスの管理、戦略の実行。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00">
                            <a:tint val="66000"/>
                            <a:satMod val="160000"/>
                          </a:srgbClr>
                        </a:gs>
                        <a:gs pos="50000">
                          <a:srgbClr val="00FF00">
                            <a:tint val="44500"/>
                            <a:satMod val="160000"/>
                          </a:srgbClr>
                        </a:gs>
                        <a:gs pos="100000">
                          <a:srgbClr val="00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ブロック並べ攻略のモデルを管理し、戦術を作成する。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走行エリア攻略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FF">
                            <a:tint val="66000"/>
                            <a:satMod val="160000"/>
                          </a:srgbClr>
                        </a:gs>
                        <a:gs pos="50000">
                          <a:srgbClr val="00FFFF">
                            <a:tint val="44500"/>
                            <a:satMod val="160000"/>
                          </a:srgbClr>
                        </a:gs>
                        <a:gs pos="100000">
                          <a:srgbClr val="00FF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ブロック並べ以外のコース情報から走行戦術を作成する。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攻略手順実行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3399">
                            <a:tint val="66000"/>
                            <a:satMod val="160000"/>
                          </a:srgbClr>
                        </a:gs>
                        <a:gs pos="50000">
                          <a:srgbClr val="FF3399">
                            <a:tint val="44500"/>
                            <a:satMod val="160000"/>
                          </a:srgbClr>
                        </a:gs>
                        <a:gs pos="100000">
                          <a:srgbClr val="FF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ゲーム攻略、走行エリア攻略が作成した一連の指示を実行する。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ブロック色認識等のなどの複雑な動作を行う。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センシング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走行体の推定位置等の二次的な情報の生成・管理を行う。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デバイス制御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動作、センシングに、デバイス操作の低レベル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IF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を提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供する。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表示・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UI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ボタンの押下の検知、および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LCD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スピーカーの制御を行う。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正方形/長方形 66"/>
          <p:cNvSpPr/>
          <p:nvPr/>
        </p:nvSpPr>
        <p:spPr>
          <a:xfrm>
            <a:off x="8713862" y="1825226"/>
            <a:ext cx="6066664" cy="332093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720846" y="1825226"/>
            <a:ext cx="16145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-1-2.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全体制御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55283" y="1963015"/>
            <a:ext cx="6025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8763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全体制御は各パッケージのルート（外部からパッケージを利用する際の窓口となるオブジェクト）を作成する。また、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ゲーム攻略、走行エリア攻略、表示・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のルートのインスタンスを保持する。メインループ内では、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または走行エリア攻略を実行する。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9204" y="4647734"/>
            <a:ext cx="7866227" cy="573451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84875" y="4647734"/>
            <a:ext cx="187102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-1-2.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9" name="図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43" y="2689390"/>
            <a:ext cx="5955426" cy="23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140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957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9775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構造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9075925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振舞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ここに一文を入力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332</Words>
  <Application>Microsoft Office PowerPoint</Application>
  <PresentationFormat>ユーザー設定</PresentationFormat>
  <Paragraphs>48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Takase Masahide</cp:lastModifiedBy>
  <cp:revision>139</cp:revision>
  <cp:lastPrinted>2016-08-15T04:36:09Z</cp:lastPrinted>
  <dcterms:created xsi:type="dcterms:W3CDTF">2016-08-15T01:34:35Z</dcterms:created>
  <dcterms:modified xsi:type="dcterms:W3CDTF">2016-08-17T12:46:14Z</dcterms:modified>
</cp:coreProperties>
</file>