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9" r:id="rId2"/>
  </p:sldIdLst>
  <p:sldSz cx="15119350" cy="10691813"/>
  <p:notesSz cx="10234613" cy="14663738"/>
  <p:defaultTextStyle>
    <a:defPPr>
      <a:defRPr lang="ja-JP"/>
    </a:defPPr>
    <a:lvl1pPr algn="l" rtl="0" eaLnBrk="0" fontAlgn="base" hangingPunct="0">
      <a:spcBef>
        <a:spcPct val="0"/>
      </a:spcBef>
      <a:spcAft>
        <a:spcPct val="0"/>
      </a:spcAft>
      <a:defRPr kumimoji="1" kern="1200">
        <a:solidFill>
          <a:schemeClr val="tx1"/>
        </a:solidFill>
        <a:latin typeface="Times New Roman" panose="02020603050405020304" pitchFamily="18" charset="0"/>
        <a:ea typeface="ＭＳ Ｐゴシック" panose="020B0600070205080204" pitchFamily="50" charset="-128"/>
        <a:cs typeface="+mn-cs"/>
      </a:defRPr>
    </a:lvl1pPr>
    <a:lvl2pPr marL="525463" indent="-68263" algn="l" rtl="0" eaLnBrk="0" fontAlgn="base" hangingPunct="0">
      <a:spcBef>
        <a:spcPct val="0"/>
      </a:spcBef>
      <a:spcAft>
        <a:spcPct val="0"/>
      </a:spcAft>
      <a:defRPr kumimoji="1" kern="1200">
        <a:solidFill>
          <a:schemeClr val="tx1"/>
        </a:solidFill>
        <a:latin typeface="Times New Roman" panose="02020603050405020304" pitchFamily="18" charset="0"/>
        <a:ea typeface="ＭＳ Ｐゴシック" panose="020B0600070205080204" pitchFamily="50" charset="-128"/>
        <a:cs typeface="+mn-cs"/>
      </a:defRPr>
    </a:lvl2pPr>
    <a:lvl3pPr marL="1052513" indent="-138113" algn="l" rtl="0" eaLnBrk="0" fontAlgn="base" hangingPunct="0">
      <a:spcBef>
        <a:spcPct val="0"/>
      </a:spcBef>
      <a:spcAft>
        <a:spcPct val="0"/>
      </a:spcAft>
      <a:defRPr kumimoji="1" kern="1200">
        <a:solidFill>
          <a:schemeClr val="tx1"/>
        </a:solidFill>
        <a:latin typeface="Times New Roman" panose="02020603050405020304" pitchFamily="18" charset="0"/>
        <a:ea typeface="ＭＳ Ｐゴシック" panose="020B0600070205080204" pitchFamily="50" charset="-128"/>
        <a:cs typeface="+mn-cs"/>
      </a:defRPr>
    </a:lvl3pPr>
    <a:lvl4pPr marL="1577975" indent="-206375" algn="l" rtl="0" eaLnBrk="0" fontAlgn="base" hangingPunct="0">
      <a:spcBef>
        <a:spcPct val="0"/>
      </a:spcBef>
      <a:spcAft>
        <a:spcPct val="0"/>
      </a:spcAft>
      <a:defRPr kumimoji="1" kern="1200">
        <a:solidFill>
          <a:schemeClr val="tx1"/>
        </a:solidFill>
        <a:latin typeface="Times New Roman" panose="02020603050405020304" pitchFamily="18" charset="0"/>
        <a:ea typeface="ＭＳ Ｐゴシック" panose="020B0600070205080204" pitchFamily="50" charset="-128"/>
        <a:cs typeface="+mn-cs"/>
      </a:defRPr>
    </a:lvl4pPr>
    <a:lvl5pPr marL="2105025" indent="-276225" algn="l" rtl="0" eaLnBrk="0" fontAlgn="base" hangingPunct="0">
      <a:spcBef>
        <a:spcPct val="0"/>
      </a:spcBef>
      <a:spcAft>
        <a:spcPct val="0"/>
      </a:spcAft>
      <a:defRPr kumimoji="1" kern="1200">
        <a:solidFill>
          <a:schemeClr val="tx1"/>
        </a:solidFill>
        <a:latin typeface="Times New Roman" panose="02020603050405020304" pitchFamily="18"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Times New Roman" panose="02020603050405020304" pitchFamily="18"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Times New Roman" panose="02020603050405020304" pitchFamily="18"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Times New Roman" panose="02020603050405020304" pitchFamily="18"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Times New Roman" panose="02020603050405020304" pitchFamily="18"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3368">
          <p15:clr>
            <a:srgbClr val="A4A3A4"/>
          </p15:clr>
        </p15:guide>
        <p15:guide id="2" pos="47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3399FF"/>
    <a:srgbClr val="99CCFF"/>
    <a:srgbClr val="33CCFF"/>
    <a:srgbClr val="33CC33"/>
    <a:srgbClr val="00CC66"/>
    <a:srgbClr val="5F5F5F"/>
    <a:srgbClr val="F5E9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50" autoAdjust="0"/>
    <p:restoredTop sz="94660"/>
  </p:normalViewPr>
  <p:slideViewPr>
    <p:cSldViewPr showGuides="1">
      <p:cViewPr varScale="1">
        <p:scale>
          <a:sx n="76" d="100"/>
          <a:sy n="76" d="100"/>
        </p:scale>
        <p:origin x="1356" y="114"/>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435475" cy="733425"/>
          </a:xfrm>
          <a:prstGeom prst="rect">
            <a:avLst/>
          </a:prstGeom>
          <a:noFill/>
          <a:ln w="9525">
            <a:noFill/>
            <a:miter lim="800000"/>
            <a:headEnd/>
            <a:tailEnd/>
          </a:ln>
          <a:effectLst/>
        </p:spPr>
        <p:txBody>
          <a:bodyPr vert="horz" wrap="square" lIns="137246" tIns="68624" rIns="137246" bIns="68624" numCol="1" anchor="t" anchorCtr="0" compatLnSpc="1">
            <a:prstTxWarp prst="textNoShape">
              <a:avLst/>
            </a:prstTxWarp>
          </a:bodyPr>
          <a:lstStyle>
            <a:lvl1pPr defTabSz="1372103" eaLnBrk="1" hangingPunct="1">
              <a:defRPr sz="1900">
                <a:ea typeface="ＭＳ Ｐゴシック" pitchFamily="50" charset="-128"/>
              </a:defRPr>
            </a:lvl1pPr>
          </a:lstStyle>
          <a:p>
            <a:pPr>
              <a:defRPr/>
            </a:pPr>
            <a:endParaRPr lang="en-US" altLang="ja-JP"/>
          </a:p>
        </p:txBody>
      </p:sp>
      <p:sp>
        <p:nvSpPr>
          <p:cNvPr id="5123" name="Rectangle 3"/>
          <p:cNvSpPr>
            <a:spLocks noGrp="1" noChangeArrowheads="1"/>
          </p:cNvSpPr>
          <p:nvPr>
            <p:ph type="dt" sz="quarter" idx="1"/>
          </p:nvPr>
        </p:nvSpPr>
        <p:spPr bwMode="auto">
          <a:xfrm>
            <a:off x="5799138" y="0"/>
            <a:ext cx="4435475" cy="733425"/>
          </a:xfrm>
          <a:prstGeom prst="rect">
            <a:avLst/>
          </a:prstGeom>
          <a:noFill/>
          <a:ln w="9525">
            <a:noFill/>
            <a:miter lim="800000"/>
            <a:headEnd/>
            <a:tailEnd/>
          </a:ln>
          <a:effectLst/>
        </p:spPr>
        <p:txBody>
          <a:bodyPr vert="horz" wrap="square" lIns="137246" tIns="68624" rIns="137246" bIns="68624" numCol="1" anchor="t" anchorCtr="0" compatLnSpc="1">
            <a:prstTxWarp prst="textNoShape">
              <a:avLst/>
            </a:prstTxWarp>
          </a:bodyPr>
          <a:lstStyle>
            <a:lvl1pPr algn="r" defTabSz="1372103" eaLnBrk="1" hangingPunct="1">
              <a:defRPr sz="1900">
                <a:ea typeface="ＭＳ Ｐゴシック" pitchFamily="50" charset="-128"/>
              </a:defRPr>
            </a:lvl1pPr>
          </a:lstStyle>
          <a:p>
            <a:pPr>
              <a:defRPr/>
            </a:pPr>
            <a:endParaRPr lang="en-US" altLang="ja-JP"/>
          </a:p>
        </p:txBody>
      </p:sp>
      <p:sp>
        <p:nvSpPr>
          <p:cNvPr id="5124" name="Rectangle 4"/>
          <p:cNvSpPr>
            <a:spLocks noGrp="1" noChangeArrowheads="1"/>
          </p:cNvSpPr>
          <p:nvPr>
            <p:ph type="ftr" sz="quarter" idx="2"/>
          </p:nvPr>
        </p:nvSpPr>
        <p:spPr bwMode="auto">
          <a:xfrm>
            <a:off x="0" y="13930313"/>
            <a:ext cx="4435475" cy="733425"/>
          </a:xfrm>
          <a:prstGeom prst="rect">
            <a:avLst/>
          </a:prstGeom>
          <a:noFill/>
          <a:ln w="9525">
            <a:noFill/>
            <a:miter lim="800000"/>
            <a:headEnd/>
            <a:tailEnd/>
          </a:ln>
          <a:effectLst/>
        </p:spPr>
        <p:txBody>
          <a:bodyPr vert="horz" wrap="square" lIns="137246" tIns="68624" rIns="137246" bIns="68624" numCol="1" anchor="b" anchorCtr="0" compatLnSpc="1">
            <a:prstTxWarp prst="textNoShape">
              <a:avLst/>
            </a:prstTxWarp>
          </a:bodyPr>
          <a:lstStyle>
            <a:lvl1pPr defTabSz="1372103" eaLnBrk="1" hangingPunct="1">
              <a:defRPr sz="1900">
                <a:ea typeface="ＭＳ Ｐゴシック" pitchFamily="50" charset="-128"/>
              </a:defRPr>
            </a:lvl1pPr>
          </a:lstStyle>
          <a:p>
            <a:pPr>
              <a:defRPr/>
            </a:pPr>
            <a:endParaRPr lang="en-US" altLang="ja-JP"/>
          </a:p>
        </p:txBody>
      </p:sp>
      <p:sp>
        <p:nvSpPr>
          <p:cNvPr id="5125" name="Rectangle 5"/>
          <p:cNvSpPr>
            <a:spLocks noGrp="1" noChangeArrowheads="1"/>
          </p:cNvSpPr>
          <p:nvPr>
            <p:ph type="sldNum" sz="quarter" idx="3"/>
          </p:nvPr>
        </p:nvSpPr>
        <p:spPr bwMode="auto">
          <a:xfrm>
            <a:off x="5799138" y="13930313"/>
            <a:ext cx="4435475" cy="733425"/>
          </a:xfrm>
          <a:prstGeom prst="rect">
            <a:avLst/>
          </a:prstGeom>
          <a:noFill/>
          <a:ln w="9525">
            <a:noFill/>
            <a:miter lim="800000"/>
            <a:headEnd/>
            <a:tailEnd/>
          </a:ln>
          <a:effectLst/>
        </p:spPr>
        <p:txBody>
          <a:bodyPr vert="horz" wrap="square" lIns="137246" tIns="68624" rIns="137246" bIns="68624" numCol="1" anchor="b" anchorCtr="0" compatLnSpc="1">
            <a:prstTxWarp prst="textNoShape">
              <a:avLst/>
            </a:prstTxWarp>
          </a:bodyPr>
          <a:lstStyle>
            <a:lvl1pPr algn="r" defTabSz="1372103" eaLnBrk="1" hangingPunct="1">
              <a:defRPr sz="1900"/>
            </a:lvl1pPr>
          </a:lstStyle>
          <a:p>
            <a:pPr>
              <a:defRPr/>
            </a:pPr>
            <a:fld id="{0922F4B9-CD18-49D9-809A-9B140EC25A6D}" type="slidenum">
              <a:rPr lang="en-US" altLang="ja-JP"/>
              <a:pPr>
                <a:defRPr/>
              </a:pPr>
              <a:t>‹#›</a:t>
            </a:fld>
            <a:endParaRPr lang="en-US" altLang="ja-JP"/>
          </a:p>
        </p:txBody>
      </p:sp>
    </p:spTree>
    <p:extLst>
      <p:ext uri="{BB962C8B-B14F-4D97-AF65-F5344CB8AC3E}">
        <p14:creationId xmlns:p14="http://schemas.microsoft.com/office/powerpoint/2010/main" val="350297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435475" cy="733425"/>
          </a:xfrm>
          <a:prstGeom prst="rect">
            <a:avLst/>
          </a:prstGeom>
          <a:noFill/>
          <a:ln w="9525">
            <a:noFill/>
            <a:miter lim="800000"/>
            <a:headEnd/>
            <a:tailEnd/>
          </a:ln>
          <a:effectLst/>
        </p:spPr>
        <p:txBody>
          <a:bodyPr vert="horz" wrap="square" lIns="63737" tIns="31869" rIns="63737" bIns="31869" numCol="1" anchor="t" anchorCtr="0" compatLnSpc="1">
            <a:prstTxWarp prst="textNoShape">
              <a:avLst/>
            </a:prstTxWarp>
          </a:bodyPr>
          <a:lstStyle>
            <a:lvl1pPr eaLnBrk="1" hangingPunct="1">
              <a:defRPr sz="900">
                <a:ea typeface="ＭＳ Ｐゴシック" pitchFamily="50" charset="-128"/>
              </a:defRPr>
            </a:lvl1pPr>
          </a:lstStyle>
          <a:p>
            <a:pPr>
              <a:defRPr/>
            </a:pPr>
            <a:endParaRPr lang="en-US" altLang="ja-JP"/>
          </a:p>
        </p:txBody>
      </p:sp>
      <p:sp>
        <p:nvSpPr>
          <p:cNvPr id="6147" name="Rectangle 3"/>
          <p:cNvSpPr>
            <a:spLocks noGrp="1" noChangeArrowheads="1"/>
          </p:cNvSpPr>
          <p:nvPr>
            <p:ph type="dt" idx="1"/>
          </p:nvPr>
        </p:nvSpPr>
        <p:spPr bwMode="auto">
          <a:xfrm>
            <a:off x="5795963" y="0"/>
            <a:ext cx="4437062" cy="733425"/>
          </a:xfrm>
          <a:prstGeom prst="rect">
            <a:avLst/>
          </a:prstGeom>
          <a:noFill/>
          <a:ln w="9525">
            <a:noFill/>
            <a:miter lim="800000"/>
            <a:headEnd/>
            <a:tailEnd/>
          </a:ln>
          <a:effectLst/>
        </p:spPr>
        <p:txBody>
          <a:bodyPr vert="horz" wrap="square" lIns="63737" tIns="31869" rIns="63737" bIns="31869" numCol="1" anchor="t" anchorCtr="0" compatLnSpc="1">
            <a:prstTxWarp prst="textNoShape">
              <a:avLst/>
            </a:prstTxWarp>
          </a:bodyPr>
          <a:lstStyle>
            <a:lvl1pPr algn="r" eaLnBrk="1" hangingPunct="1">
              <a:defRPr sz="900">
                <a:ea typeface="ＭＳ Ｐゴシック" pitchFamily="50" charset="-128"/>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1230313" y="1098550"/>
            <a:ext cx="7773987" cy="54975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1023938" y="6965950"/>
            <a:ext cx="8186737" cy="6597650"/>
          </a:xfrm>
          <a:prstGeom prst="rect">
            <a:avLst/>
          </a:prstGeom>
          <a:noFill/>
          <a:ln w="9525">
            <a:noFill/>
            <a:miter lim="800000"/>
            <a:headEnd/>
            <a:tailEnd/>
          </a:ln>
          <a:effectLst/>
        </p:spPr>
        <p:txBody>
          <a:bodyPr vert="horz" wrap="square" lIns="63737" tIns="31869" rIns="63737" bIns="31869"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p:cNvSpPr>
            <a:spLocks noGrp="1" noChangeArrowheads="1"/>
          </p:cNvSpPr>
          <p:nvPr>
            <p:ph type="ftr" sz="quarter" idx="4"/>
          </p:nvPr>
        </p:nvSpPr>
        <p:spPr bwMode="auto">
          <a:xfrm>
            <a:off x="0" y="13928725"/>
            <a:ext cx="4435475" cy="733425"/>
          </a:xfrm>
          <a:prstGeom prst="rect">
            <a:avLst/>
          </a:prstGeom>
          <a:noFill/>
          <a:ln w="9525">
            <a:noFill/>
            <a:miter lim="800000"/>
            <a:headEnd/>
            <a:tailEnd/>
          </a:ln>
          <a:effectLst/>
        </p:spPr>
        <p:txBody>
          <a:bodyPr vert="horz" wrap="square" lIns="63737" tIns="31869" rIns="63737" bIns="31869" numCol="1" anchor="b" anchorCtr="0" compatLnSpc="1">
            <a:prstTxWarp prst="textNoShape">
              <a:avLst/>
            </a:prstTxWarp>
          </a:bodyPr>
          <a:lstStyle>
            <a:lvl1pPr eaLnBrk="1" hangingPunct="1">
              <a:defRPr sz="900">
                <a:ea typeface="ＭＳ Ｐゴシック" pitchFamily="50" charset="-128"/>
              </a:defRPr>
            </a:lvl1pPr>
          </a:lstStyle>
          <a:p>
            <a:pPr>
              <a:defRPr/>
            </a:pPr>
            <a:endParaRPr lang="en-US" altLang="ja-JP"/>
          </a:p>
        </p:txBody>
      </p:sp>
      <p:sp>
        <p:nvSpPr>
          <p:cNvPr id="6151" name="Rectangle 7"/>
          <p:cNvSpPr>
            <a:spLocks noGrp="1" noChangeArrowheads="1"/>
          </p:cNvSpPr>
          <p:nvPr>
            <p:ph type="sldNum" sz="quarter" idx="5"/>
          </p:nvPr>
        </p:nvSpPr>
        <p:spPr bwMode="auto">
          <a:xfrm>
            <a:off x="5795963" y="13928725"/>
            <a:ext cx="4437062" cy="733425"/>
          </a:xfrm>
          <a:prstGeom prst="rect">
            <a:avLst/>
          </a:prstGeom>
          <a:noFill/>
          <a:ln w="9525">
            <a:noFill/>
            <a:miter lim="800000"/>
            <a:headEnd/>
            <a:tailEnd/>
          </a:ln>
          <a:effectLst/>
        </p:spPr>
        <p:txBody>
          <a:bodyPr vert="horz" wrap="square" lIns="63737" tIns="31869" rIns="63737" bIns="31869" numCol="1" anchor="b" anchorCtr="0" compatLnSpc="1">
            <a:prstTxWarp prst="textNoShape">
              <a:avLst/>
            </a:prstTxWarp>
          </a:bodyPr>
          <a:lstStyle>
            <a:lvl1pPr algn="r" eaLnBrk="1" hangingPunct="1">
              <a:defRPr sz="900"/>
            </a:lvl1pPr>
          </a:lstStyle>
          <a:p>
            <a:pPr>
              <a:defRPr/>
            </a:pPr>
            <a:fld id="{3F548549-0987-46FC-9380-C9519018713D}" type="slidenum">
              <a:rPr lang="en-US" altLang="ja-JP"/>
              <a:pPr>
                <a:defRPr/>
              </a:pPr>
              <a:t>‹#›</a:t>
            </a:fld>
            <a:endParaRPr lang="en-US" altLang="ja-JP"/>
          </a:p>
        </p:txBody>
      </p:sp>
    </p:spTree>
    <p:extLst>
      <p:ext uri="{BB962C8B-B14F-4D97-AF65-F5344CB8AC3E}">
        <p14:creationId xmlns:p14="http://schemas.microsoft.com/office/powerpoint/2010/main" val="30402282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00" kern="1200">
        <a:solidFill>
          <a:schemeClr val="tx1"/>
        </a:solidFill>
        <a:latin typeface="Times New Roman" pitchFamily="18" charset="0"/>
        <a:ea typeface="ＭＳ Ｐ明朝" pitchFamily="18" charset="-128"/>
        <a:cs typeface="+mn-cs"/>
      </a:defRPr>
    </a:lvl1pPr>
    <a:lvl2pPr marL="525463" algn="l" rtl="0" eaLnBrk="0" fontAlgn="base" hangingPunct="0">
      <a:spcBef>
        <a:spcPct val="30000"/>
      </a:spcBef>
      <a:spcAft>
        <a:spcPct val="0"/>
      </a:spcAft>
      <a:defRPr kumimoji="1" sz="1300" kern="1200">
        <a:solidFill>
          <a:schemeClr val="tx1"/>
        </a:solidFill>
        <a:latin typeface="Times New Roman" pitchFamily="18" charset="0"/>
        <a:ea typeface="ＭＳ Ｐ明朝" pitchFamily="18" charset="-128"/>
        <a:cs typeface="+mn-cs"/>
      </a:defRPr>
    </a:lvl2pPr>
    <a:lvl3pPr marL="1052513" algn="l" rtl="0" eaLnBrk="0" fontAlgn="base" hangingPunct="0">
      <a:spcBef>
        <a:spcPct val="30000"/>
      </a:spcBef>
      <a:spcAft>
        <a:spcPct val="0"/>
      </a:spcAft>
      <a:defRPr kumimoji="1" sz="1300" kern="1200">
        <a:solidFill>
          <a:schemeClr val="tx1"/>
        </a:solidFill>
        <a:latin typeface="Times New Roman" pitchFamily="18" charset="0"/>
        <a:ea typeface="ＭＳ Ｐ明朝" pitchFamily="18" charset="-128"/>
        <a:cs typeface="+mn-cs"/>
      </a:defRPr>
    </a:lvl3pPr>
    <a:lvl4pPr marL="1577975" algn="l" rtl="0" eaLnBrk="0" fontAlgn="base" hangingPunct="0">
      <a:spcBef>
        <a:spcPct val="30000"/>
      </a:spcBef>
      <a:spcAft>
        <a:spcPct val="0"/>
      </a:spcAft>
      <a:defRPr kumimoji="1" sz="1300" kern="1200">
        <a:solidFill>
          <a:schemeClr val="tx1"/>
        </a:solidFill>
        <a:latin typeface="Times New Roman" pitchFamily="18" charset="0"/>
        <a:ea typeface="ＭＳ Ｐ明朝" pitchFamily="18" charset="-128"/>
        <a:cs typeface="+mn-cs"/>
      </a:defRPr>
    </a:lvl4pPr>
    <a:lvl5pPr marL="2105025" algn="l" rtl="0" eaLnBrk="0" fontAlgn="base" hangingPunct="0">
      <a:spcBef>
        <a:spcPct val="30000"/>
      </a:spcBef>
      <a:spcAft>
        <a:spcPct val="0"/>
      </a:spcAft>
      <a:defRPr kumimoji="1" sz="1300" kern="1200">
        <a:solidFill>
          <a:schemeClr val="tx1"/>
        </a:solidFill>
        <a:latin typeface="Times New Roman" pitchFamily="18" charset="0"/>
        <a:ea typeface="ＭＳ Ｐ明朝" pitchFamily="18" charset="-128"/>
        <a:cs typeface="+mn-cs"/>
      </a:defRPr>
    </a:lvl5pPr>
    <a:lvl6pPr marL="2631998" algn="l" defTabSz="1052798" rtl="0" eaLnBrk="1" latinLnBrk="0" hangingPunct="1">
      <a:defRPr kumimoji="1" sz="1383" kern="1200">
        <a:solidFill>
          <a:schemeClr val="tx1"/>
        </a:solidFill>
        <a:latin typeface="+mn-lt"/>
        <a:ea typeface="+mn-ea"/>
        <a:cs typeface="+mn-cs"/>
      </a:defRPr>
    </a:lvl6pPr>
    <a:lvl7pPr marL="3158396" algn="l" defTabSz="1052798" rtl="0" eaLnBrk="1" latinLnBrk="0" hangingPunct="1">
      <a:defRPr kumimoji="1" sz="1383" kern="1200">
        <a:solidFill>
          <a:schemeClr val="tx1"/>
        </a:solidFill>
        <a:latin typeface="+mn-lt"/>
        <a:ea typeface="+mn-ea"/>
        <a:cs typeface="+mn-cs"/>
      </a:defRPr>
    </a:lvl7pPr>
    <a:lvl8pPr marL="3684796" algn="l" defTabSz="1052798" rtl="0" eaLnBrk="1" latinLnBrk="0" hangingPunct="1">
      <a:defRPr kumimoji="1" sz="1383" kern="1200">
        <a:solidFill>
          <a:schemeClr val="tx1"/>
        </a:solidFill>
        <a:latin typeface="+mn-lt"/>
        <a:ea typeface="+mn-ea"/>
        <a:cs typeface="+mn-cs"/>
      </a:defRPr>
    </a:lvl8pPr>
    <a:lvl9pPr marL="4211196" algn="l" defTabSz="1052798" rtl="0" eaLnBrk="1" latinLnBrk="0" hangingPunct="1">
      <a:defRPr kumimoji="1" sz="138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Times New Roman" panose="02020603050405020304" pitchFamily="18" charset="0"/>
                <a:ea typeface="ＭＳ Ｐ明朝" panose="02020600040205080304" pitchFamily="18" charset="-128"/>
              </a:defRPr>
            </a:lvl1pPr>
            <a:lvl2pPr marL="515938" indent="-196850">
              <a:spcBef>
                <a:spcPct val="30000"/>
              </a:spcBef>
              <a:defRPr kumimoji="1" sz="1300">
                <a:solidFill>
                  <a:schemeClr val="tx1"/>
                </a:solidFill>
                <a:latin typeface="Times New Roman" panose="02020603050405020304" pitchFamily="18" charset="0"/>
                <a:ea typeface="ＭＳ Ｐ明朝" panose="02020600040205080304" pitchFamily="18" charset="-128"/>
              </a:defRPr>
            </a:lvl2pPr>
            <a:lvl3pPr marL="795338" indent="-157163">
              <a:spcBef>
                <a:spcPct val="30000"/>
              </a:spcBef>
              <a:defRPr kumimoji="1" sz="1300">
                <a:solidFill>
                  <a:schemeClr val="tx1"/>
                </a:solidFill>
                <a:latin typeface="Times New Roman" panose="02020603050405020304" pitchFamily="18" charset="0"/>
                <a:ea typeface="ＭＳ Ｐ明朝" panose="02020600040205080304" pitchFamily="18" charset="-128"/>
              </a:defRPr>
            </a:lvl3pPr>
            <a:lvl4pPr marL="1114425" indent="-157163">
              <a:spcBef>
                <a:spcPct val="30000"/>
              </a:spcBef>
              <a:defRPr kumimoji="1" sz="1300">
                <a:solidFill>
                  <a:schemeClr val="tx1"/>
                </a:solidFill>
                <a:latin typeface="Times New Roman" panose="02020603050405020304" pitchFamily="18" charset="0"/>
                <a:ea typeface="ＭＳ Ｐ明朝" panose="02020600040205080304" pitchFamily="18" charset="-128"/>
              </a:defRPr>
            </a:lvl4pPr>
            <a:lvl5pPr marL="1433513" indent="-157163">
              <a:spcBef>
                <a:spcPct val="30000"/>
              </a:spcBef>
              <a:defRPr kumimoji="1" sz="1300">
                <a:solidFill>
                  <a:schemeClr val="tx1"/>
                </a:solidFill>
                <a:latin typeface="Times New Roman" panose="02020603050405020304" pitchFamily="18" charset="0"/>
                <a:ea typeface="ＭＳ Ｐ明朝" panose="02020600040205080304" pitchFamily="18" charset="-128"/>
              </a:defRPr>
            </a:lvl5pPr>
            <a:lvl6pPr marL="1890713" indent="-157163" eaLnBrk="0" fontAlgn="base" hangingPunct="0">
              <a:spcBef>
                <a:spcPct val="30000"/>
              </a:spcBef>
              <a:spcAft>
                <a:spcPct val="0"/>
              </a:spcAft>
              <a:defRPr kumimoji="1" sz="1300">
                <a:solidFill>
                  <a:schemeClr val="tx1"/>
                </a:solidFill>
                <a:latin typeface="Times New Roman" panose="02020603050405020304" pitchFamily="18" charset="0"/>
                <a:ea typeface="ＭＳ Ｐ明朝" panose="02020600040205080304" pitchFamily="18" charset="-128"/>
              </a:defRPr>
            </a:lvl6pPr>
            <a:lvl7pPr marL="2347913" indent="-157163" eaLnBrk="0" fontAlgn="base" hangingPunct="0">
              <a:spcBef>
                <a:spcPct val="30000"/>
              </a:spcBef>
              <a:spcAft>
                <a:spcPct val="0"/>
              </a:spcAft>
              <a:defRPr kumimoji="1" sz="1300">
                <a:solidFill>
                  <a:schemeClr val="tx1"/>
                </a:solidFill>
                <a:latin typeface="Times New Roman" panose="02020603050405020304" pitchFamily="18" charset="0"/>
                <a:ea typeface="ＭＳ Ｐ明朝" panose="02020600040205080304" pitchFamily="18" charset="-128"/>
              </a:defRPr>
            </a:lvl7pPr>
            <a:lvl8pPr marL="2805113" indent="-157163" eaLnBrk="0" fontAlgn="base" hangingPunct="0">
              <a:spcBef>
                <a:spcPct val="30000"/>
              </a:spcBef>
              <a:spcAft>
                <a:spcPct val="0"/>
              </a:spcAft>
              <a:defRPr kumimoji="1" sz="1300">
                <a:solidFill>
                  <a:schemeClr val="tx1"/>
                </a:solidFill>
                <a:latin typeface="Times New Roman" panose="02020603050405020304" pitchFamily="18" charset="0"/>
                <a:ea typeface="ＭＳ Ｐ明朝" panose="02020600040205080304" pitchFamily="18" charset="-128"/>
              </a:defRPr>
            </a:lvl8pPr>
            <a:lvl9pPr marL="3262313" indent="-157163" eaLnBrk="0" fontAlgn="base" hangingPunct="0">
              <a:spcBef>
                <a:spcPct val="30000"/>
              </a:spcBef>
              <a:spcAft>
                <a:spcPct val="0"/>
              </a:spcAft>
              <a:defRPr kumimoji="1" sz="13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84E09DD9-C9DB-4562-B8F0-65AF8001C172}" type="slidenum">
              <a:rPr lang="en-US" altLang="ja-JP" sz="900" smtClean="0">
                <a:ea typeface="ＭＳ Ｐゴシック" panose="020B0600070205080204" pitchFamily="50" charset="-128"/>
              </a:rPr>
              <a:pPr>
                <a:spcBef>
                  <a:spcPct val="0"/>
                </a:spcBef>
              </a:pPr>
              <a:t>1</a:t>
            </a:fld>
            <a:endParaRPr lang="en-US" altLang="ja-JP" sz="900" smtClean="0">
              <a:ea typeface="ＭＳ Ｐゴシック" panose="020B0600070205080204" pitchFamily="50" charset="-128"/>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z="1400" smtClean="0"/>
          </a:p>
        </p:txBody>
      </p:sp>
    </p:spTree>
    <p:extLst>
      <p:ext uri="{BB962C8B-B14F-4D97-AF65-F5344CB8AC3E}">
        <p14:creationId xmlns:p14="http://schemas.microsoft.com/office/powerpoint/2010/main" val="283650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コンテンツ プレースホルダ 2"/>
          <p:cNvSpPr>
            <a:spLocks noGrp="1"/>
          </p:cNvSpPr>
          <p:nvPr>
            <p:ph sz="half" idx="1"/>
          </p:nvPr>
        </p:nvSpPr>
        <p:spPr>
          <a:xfrm>
            <a:off x="755597" y="2494404"/>
            <a:ext cx="6714086" cy="7057162"/>
          </a:xfrm>
          <a:prstGeom prst="rect">
            <a:avLst/>
          </a:prstGeom>
        </p:spPr>
        <p:txBody>
          <a:bodyPr/>
          <a:lstStyle>
            <a:lvl1pPr>
              <a:defRPr sz="3118"/>
            </a:lvl1pPr>
            <a:lvl2pPr>
              <a:defRPr sz="2673"/>
            </a:lvl2pPr>
            <a:lvl3pPr>
              <a:defRPr sz="2227"/>
            </a:lvl3pPr>
            <a:lvl4pPr>
              <a:defRPr sz="2004"/>
            </a:lvl4pPr>
            <a:lvl5pPr>
              <a:defRPr sz="2004"/>
            </a:lvl5pPr>
            <a:lvl6pPr>
              <a:defRPr sz="2004"/>
            </a:lvl6pPr>
            <a:lvl7pPr>
              <a:defRPr sz="2004"/>
            </a:lvl7pPr>
            <a:lvl8pPr>
              <a:defRPr sz="2004"/>
            </a:lvl8pPr>
            <a:lvl9pPr>
              <a:defRPr sz="2004"/>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7649671" y="2494404"/>
            <a:ext cx="6714087" cy="7057162"/>
          </a:xfrm>
          <a:prstGeom prst="rect">
            <a:avLst/>
          </a:prstGeom>
        </p:spPr>
        <p:txBody>
          <a:bodyPr/>
          <a:lstStyle>
            <a:lvl1pPr>
              <a:defRPr sz="3118"/>
            </a:lvl1pPr>
            <a:lvl2pPr>
              <a:defRPr sz="2673"/>
            </a:lvl2pPr>
            <a:lvl3pPr>
              <a:defRPr sz="2227"/>
            </a:lvl3pPr>
            <a:lvl4pPr>
              <a:defRPr sz="2004"/>
            </a:lvl4pPr>
            <a:lvl5pPr>
              <a:defRPr sz="2004"/>
            </a:lvl5pPr>
            <a:lvl6pPr>
              <a:defRPr sz="2004"/>
            </a:lvl6pPr>
            <a:lvl7pPr>
              <a:defRPr sz="2004"/>
            </a:lvl7pPr>
            <a:lvl8pPr>
              <a:defRPr sz="2004"/>
            </a:lvl8pPr>
            <a:lvl9pPr>
              <a:defRPr sz="2004"/>
            </a:lvl9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5" name="Rectangle 4"/>
          <p:cNvSpPr>
            <a:spLocks noGrp="1" noChangeArrowheads="1"/>
          </p:cNvSpPr>
          <p:nvPr>
            <p:ph type="dt" sz="half" idx="10"/>
          </p:nvPr>
        </p:nvSpPr>
        <p:spPr>
          <a:xfrm>
            <a:off x="1135063" y="9740900"/>
            <a:ext cx="3149600" cy="714375"/>
          </a:xfrm>
          <a:prstGeom prst="rect">
            <a:avLst/>
          </a:prstGeom>
        </p:spPr>
        <p:txBody>
          <a:bodyPr/>
          <a:lstStyle>
            <a:lvl1pPr>
              <a:defRPr sz="1843"/>
            </a:lvl1pPr>
          </a:lstStyle>
          <a:p>
            <a:pPr>
              <a:defRPr/>
            </a:pPr>
            <a:endParaRPr lang="en-US" altLang="ja-JP"/>
          </a:p>
        </p:txBody>
      </p:sp>
      <p:sp>
        <p:nvSpPr>
          <p:cNvPr id="6" name="Rectangle 5"/>
          <p:cNvSpPr>
            <a:spLocks noGrp="1" noChangeArrowheads="1"/>
          </p:cNvSpPr>
          <p:nvPr>
            <p:ph type="ftr" sz="quarter" idx="11"/>
          </p:nvPr>
        </p:nvSpPr>
        <p:spPr>
          <a:xfrm>
            <a:off x="5165725" y="9740900"/>
            <a:ext cx="4787900" cy="714375"/>
          </a:xfrm>
          <a:prstGeom prst="rect">
            <a:avLst/>
          </a:prstGeom>
        </p:spPr>
        <p:txBody>
          <a:bodyPr/>
          <a:lstStyle>
            <a:lvl1pPr>
              <a:defRPr sz="1843"/>
            </a:lvl1pPr>
          </a:lstStyle>
          <a:p>
            <a:pPr>
              <a:defRPr/>
            </a:pPr>
            <a:endParaRPr lang="en-US" altLang="ja-JP"/>
          </a:p>
        </p:txBody>
      </p:sp>
      <p:sp>
        <p:nvSpPr>
          <p:cNvPr id="7" name="Rectangle 6"/>
          <p:cNvSpPr>
            <a:spLocks noGrp="1" noChangeArrowheads="1"/>
          </p:cNvSpPr>
          <p:nvPr>
            <p:ph type="sldNum" sz="quarter" idx="12"/>
          </p:nvPr>
        </p:nvSpPr>
        <p:spPr>
          <a:xfrm>
            <a:off x="10834688" y="9740900"/>
            <a:ext cx="3149600" cy="714375"/>
          </a:xfrm>
          <a:prstGeom prst="rect">
            <a:avLst/>
          </a:prstGeom>
        </p:spPr>
        <p:txBody>
          <a:bodyPr/>
          <a:lstStyle>
            <a:lvl1pPr>
              <a:defRPr sz="1843"/>
            </a:lvl1pPr>
          </a:lstStyle>
          <a:p>
            <a:pPr>
              <a:defRPr/>
            </a:pPr>
            <a:fld id="{A8CE1FE2-7BFC-4C6B-B02F-30FE5CAF1DE2}" type="slidenum">
              <a:rPr lang="en-US" altLang="ja-JP"/>
              <a:pPr>
                <a:defRPr/>
              </a:pPr>
              <a:t>‹#›</a:t>
            </a:fld>
            <a:endParaRPr lang="en-US" altLang="ja-JP"/>
          </a:p>
        </p:txBody>
      </p:sp>
    </p:spTree>
    <p:extLst>
      <p:ext uri="{BB962C8B-B14F-4D97-AF65-F5344CB8AC3E}">
        <p14:creationId xmlns:p14="http://schemas.microsoft.com/office/powerpoint/2010/main" val="31553752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図 6"/>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201738" y="360363"/>
            <a:ext cx="3702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正方形/長方形 3"/>
          <p:cNvSpPr/>
          <p:nvPr userDrawn="1"/>
        </p:nvSpPr>
        <p:spPr>
          <a:xfrm>
            <a:off x="161925" y="900113"/>
            <a:ext cx="5781675" cy="46196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spAutoFit/>
          </a:bodyPr>
          <a:lstStyle/>
          <a:p>
            <a:pPr algn="ctr">
              <a:defRPr/>
            </a:pPr>
            <a:r>
              <a:rPr lang="ja-JP" altLang="en-US" sz="2400" dirty="0">
                <a:ln w="22225">
                  <a:noFill/>
                  <a:prstDash val="solid"/>
                </a:ln>
                <a:solidFill>
                  <a:srgbClr val="3399FF"/>
                </a:solidFill>
                <a:latin typeface="HGP創英角ｺﾞｼｯｸUB" panose="020B0900000000000000" pitchFamily="50" charset="-128"/>
                <a:ea typeface="HGP創英角ｺﾞｼｯｸUB" panose="020B0900000000000000" pitchFamily="50" charset="-128"/>
              </a:rPr>
              <a:t>デベロッパー部門 アドバンストクラス</a:t>
            </a:r>
          </a:p>
        </p:txBody>
      </p:sp>
      <p:sp>
        <p:nvSpPr>
          <p:cNvPr id="2" name="AutoShape 10"/>
          <p:cNvSpPr>
            <a:spLocks noChangeArrowheads="1"/>
          </p:cNvSpPr>
          <p:nvPr userDrawn="1"/>
        </p:nvSpPr>
        <p:spPr bwMode="auto">
          <a:xfrm flipH="1" flipV="1">
            <a:off x="7562850" y="2051050"/>
            <a:ext cx="7199313" cy="8262938"/>
          </a:xfrm>
          <a:prstGeom prst="verticalScroll">
            <a:avLst>
              <a:gd name="adj" fmla="val 2583"/>
            </a:avLst>
          </a:prstGeom>
          <a:solidFill>
            <a:schemeClr val="bg1"/>
          </a:solidFill>
          <a:ln w="9525">
            <a:solidFill>
              <a:schemeClr val="tx1"/>
            </a:solidFill>
            <a:round/>
            <a:headEnd/>
            <a:tailEnd/>
          </a:ln>
        </p:spPr>
        <p:txBody>
          <a:bodyPr rot="10800000" vert="eaVert" wrap="none" lIns="142537" tIns="71269" rIns="142537" bIns="71269" anchor="ctr"/>
          <a:lstStyle>
            <a:lvl1pPr defTabSz="1279525">
              <a:defRPr kumimoji="1" sz="1600">
                <a:solidFill>
                  <a:schemeClr val="tx1"/>
                </a:solidFill>
                <a:latin typeface="Times New Roman" panose="02020603050405020304" pitchFamily="18" charset="0"/>
                <a:ea typeface="ＭＳ Ｐゴシック" panose="020B0600070205080204" pitchFamily="50" charset="-128"/>
              </a:defRPr>
            </a:lvl1pPr>
            <a:lvl2pPr marL="742950" indent="-285750" defTabSz="1279525">
              <a:defRPr kumimoji="1" sz="1600">
                <a:solidFill>
                  <a:schemeClr val="tx1"/>
                </a:solidFill>
                <a:latin typeface="Times New Roman" panose="02020603050405020304" pitchFamily="18" charset="0"/>
                <a:ea typeface="ＭＳ Ｐゴシック" panose="020B0600070205080204" pitchFamily="50" charset="-128"/>
              </a:defRPr>
            </a:lvl2pPr>
            <a:lvl3pPr marL="1143000" indent="-228600" defTabSz="1279525">
              <a:defRPr kumimoji="1" sz="1600">
                <a:solidFill>
                  <a:schemeClr val="tx1"/>
                </a:solidFill>
                <a:latin typeface="Times New Roman" panose="02020603050405020304" pitchFamily="18" charset="0"/>
                <a:ea typeface="ＭＳ Ｐゴシック" panose="020B0600070205080204" pitchFamily="50" charset="-128"/>
              </a:defRPr>
            </a:lvl3pPr>
            <a:lvl4pPr marL="1600200" indent="-228600" defTabSz="1279525">
              <a:defRPr kumimoji="1" sz="1600">
                <a:solidFill>
                  <a:schemeClr val="tx1"/>
                </a:solidFill>
                <a:latin typeface="Times New Roman" panose="02020603050405020304" pitchFamily="18" charset="0"/>
                <a:ea typeface="ＭＳ Ｐゴシック" panose="020B0600070205080204" pitchFamily="50" charset="-128"/>
              </a:defRPr>
            </a:lvl4pPr>
            <a:lvl5pPr marL="2057400" indent="-228600" defTabSz="1279525">
              <a:defRPr kumimoji="1" sz="1600">
                <a:solidFill>
                  <a:schemeClr val="tx1"/>
                </a:solidFill>
                <a:latin typeface="Times New Roman" panose="02020603050405020304" pitchFamily="18" charset="0"/>
                <a:ea typeface="ＭＳ Ｐゴシック" panose="020B0600070205080204" pitchFamily="50"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9pPr>
          </a:lstStyle>
          <a:p>
            <a:pPr algn="ctr" eaLnBrk="1" hangingPunct="1">
              <a:defRPr/>
            </a:pPr>
            <a:endParaRPr lang="ja-JP" altLang="ja-JP" sz="3675"/>
          </a:p>
        </p:txBody>
      </p:sp>
      <p:sp>
        <p:nvSpPr>
          <p:cNvPr id="3" name="AutoShape 11"/>
          <p:cNvSpPr>
            <a:spLocks noChangeArrowheads="1"/>
          </p:cNvSpPr>
          <p:nvPr userDrawn="1"/>
        </p:nvSpPr>
        <p:spPr bwMode="auto">
          <a:xfrm flipH="1" flipV="1">
            <a:off x="358775" y="2051050"/>
            <a:ext cx="7200900" cy="8262938"/>
          </a:xfrm>
          <a:prstGeom prst="verticalScroll">
            <a:avLst>
              <a:gd name="adj" fmla="val 2741"/>
            </a:avLst>
          </a:prstGeom>
          <a:solidFill>
            <a:schemeClr val="bg1"/>
          </a:solidFill>
          <a:ln w="9525">
            <a:solidFill>
              <a:schemeClr val="tx1"/>
            </a:solidFill>
            <a:round/>
            <a:headEnd/>
            <a:tailEnd/>
          </a:ln>
        </p:spPr>
        <p:txBody>
          <a:bodyPr rot="10800000" vert="eaVert" wrap="none" lIns="142537" tIns="71269" rIns="142537" bIns="71269" anchor="ctr"/>
          <a:lstStyle>
            <a:lvl1pPr defTabSz="1279525">
              <a:defRPr kumimoji="1" sz="1600">
                <a:solidFill>
                  <a:schemeClr val="tx1"/>
                </a:solidFill>
                <a:latin typeface="Times New Roman" panose="02020603050405020304" pitchFamily="18" charset="0"/>
                <a:ea typeface="ＭＳ Ｐゴシック" panose="020B0600070205080204" pitchFamily="50" charset="-128"/>
              </a:defRPr>
            </a:lvl1pPr>
            <a:lvl2pPr marL="742950" indent="-285750" defTabSz="1279525">
              <a:defRPr kumimoji="1" sz="1600">
                <a:solidFill>
                  <a:schemeClr val="tx1"/>
                </a:solidFill>
                <a:latin typeface="Times New Roman" panose="02020603050405020304" pitchFamily="18" charset="0"/>
                <a:ea typeface="ＭＳ Ｐゴシック" panose="020B0600070205080204" pitchFamily="50" charset="-128"/>
              </a:defRPr>
            </a:lvl2pPr>
            <a:lvl3pPr marL="1143000" indent="-228600" defTabSz="1279525">
              <a:defRPr kumimoji="1" sz="1600">
                <a:solidFill>
                  <a:schemeClr val="tx1"/>
                </a:solidFill>
                <a:latin typeface="Times New Roman" panose="02020603050405020304" pitchFamily="18" charset="0"/>
                <a:ea typeface="ＭＳ Ｐゴシック" panose="020B0600070205080204" pitchFamily="50" charset="-128"/>
              </a:defRPr>
            </a:lvl3pPr>
            <a:lvl4pPr marL="1600200" indent="-228600" defTabSz="1279525">
              <a:defRPr kumimoji="1" sz="1600">
                <a:solidFill>
                  <a:schemeClr val="tx1"/>
                </a:solidFill>
                <a:latin typeface="Times New Roman" panose="02020603050405020304" pitchFamily="18" charset="0"/>
                <a:ea typeface="ＭＳ Ｐゴシック" panose="020B0600070205080204" pitchFamily="50" charset="-128"/>
              </a:defRPr>
            </a:lvl4pPr>
            <a:lvl5pPr marL="2057400" indent="-228600" defTabSz="1279525">
              <a:defRPr kumimoji="1" sz="1600">
                <a:solidFill>
                  <a:schemeClr val="tx1"/>
                </a:solidFill>
                <a:latin typeface="Times New Roman" panose="02020603050405020304" pitchFamily="18" charset="0"/>
                <a:ea typeface="ＭＳ Ｐゴシック" panose="020B0600070205080204" pitchFamily="50"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9pPr>
          </a:lstStyle>
          <a:p>
            <a:pPr algn="ctr" eaLnBrk="1" hangingPunct="1">
              <a:defRPr/>
            </a:pPr>
            <a:endParaRPr lang="ja-JP" altLang="ja-JP" sz="3675"/>
          </a:p>
        </p:txBody>
      </p:sp>
      <p:pic>
        <p:nvPicPr>
          <p:cNvPr id="1030" name="Picture 1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2642850" y="360363"/>
            <a:ext cx="2119313"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0" r:id="rId1"/>
  </p:sldLayoutIdLst>
  <p:timing>
    <p:tnLst>
      <p:par>
        <p:cTn id="1" dur="indefinite" restart="never" nodeType="tmRoot"/>
      </p:par>
    </p:tnLst>
  </p:timing>
  <p:txStyles>
    <p:titleStyle>
      <a:lvl1pPr algn="ctr" defTabSz="1423988" rtl="0" eaLnBrk="0" fontAlgn="base" hangingPunct="0">
        <a:spcBef>
          <a:spcPct val="0"/>
        </a:spcBef>
        <a:spcAft>
          <a:spcPct val="0"/>
        </a:spcAft>
        <a:defRPr kumimoji="1" sz="2100">
          <a:solidFill>
            <a:srgbClr val="969696"/>
          </a:solidFill>
          <a:effectLst>
            <a:outerShdw blurRad="38100" dist="38100" dir="2700000" algn="tl">
              <a:srgbClr val="C0C0C0"/>
            </a:outerShdw>
          </a:effectLst>
          <a:latin typeface="+mj-lt"/>
          <a:ea typeface="+mj-ea"/>
          <a:cs typeface="+mj-cs"/>
        </a:defRPr>
      </a:lvl1pPr>
      <a:lvl2pPr algn="ctr" defTabSz="1423988" rtl="0" eaLnBrk="0" fontAlgn="base" hangingPunct="0">
        <a:spcBef>
          <a:spcPct val="0"/>
        </a:spcBef>
        <a:spcAft>
          <a:spcPct val="0"/>
        </a:spcAft>
        <a:defRPr kumimoji="1" sz="2100">
          <a:solidFill>
            <a:srgbClr val="969696"/>
          </a:solidFill>
          <a:effectLst>
            <a:outerShdw blurRad="38100" dist="38100" dir="2700000" algn="tl">
              <a:srgbClr val="C0C0C0"/>
            </a:outerShdw>
          </a:effectLst>
          <a:latin typeface="ＭＳ Ｐゴシック" panose="020B0600070205080204" pitchFamily="50" charset="-128"/>
          <a:ea typeface="ＭＳ Ｐゴシック" pitchFamily="50" charset="-128"/>
        </a:defRPr>
      </a:lvl2pPr>
      <a:lvl3pPr algn="ctr" defTabSz="1423988" rtl="0" eaLnBrk="0" fontAlgn="base" hangingPunct="0">
        <a:spcBef>
          <a:spcPct val="0"/>
        </a:spcBef>
        <a:spcAft>
          <a:spcPct val="0"/>
        </a:spcAft>
        <a:defRPr kumimoji="1" sz="2100">
          <a:solidFill>
            <a:srgbClr val="969696"/>
          </a:solidFill>
          <a:effectLst>
            <a:outerShdw blurRad="38100" dist="38100" dir="2700000" algn="tl">
              <a:srgbClr val="C0C0C0"/>
            </a:outerShdw>
          </a:effectLst>
          <a:latin typeface="ＭＳ Ｐゴシック" panose="020B0600070205080204" pitchFamily="50" charset="-128"/>
          <a:ea typeface="ＭＳ Ｐゴシック" pitchFamily="50" charset="-128"/>
        </a:defRPr>
      </a:lvl3pPr>
      <a:lvl4pPr algn="ctr" defTabSz="1423988" rtl="0" eaLnBrk="0" fontAlgn="base" hangingPunct="0">
        <a:spcBef>
          <a:spcPct val="0"/>
        </a:spcBef>
        <a:spcAft>
          <a:spcPct val="0"/>
        </a:spcAft>
        <a:defRPr kumimoji="1" sz="2100">
          <a:solidFill>
            <a:srgbClr val="969696"/>
          </a:solidFill>
          <a:effectLst>
            <a:outerShdw blurRad="38100" dist="38100" dir="2700000" algn="tl">
              <a:srgbClr val="C0C0C0"/>
            </a:outerShdw>
          </a:effectLst>
          <a:latin typeface="ＭＳ Ｐゴシック" panose="020B0600070205080204" pitchFamily="50" charset="-128"/>
          <a:ea typeface="ＭＳ Ｐゴシック" pitchFamily="50" charset="-128"/>
        </a:defRPr>
      </a:lvl4pPr>
      <a:lvl5pPr algn="ctr" defTabSz="1423988" rtl="0" eaLnBrk="0" fontAlgn="base" hangingPunct="0">
        <a:spcBef>
          <a:spcPct val="0"/>
        </a:spcBef>
        <a:spcAft>
          <a:spcPct val="0"/>
        </a:spcAft>
        <a:defRPr kumimoji="1" sz="2100">
          <a:solidFill>
            <a:srgbClr val="969696"/>
          </a:solidFill>
          <a:effectLst>
            <a:outerShdw blurRad="38100" dist="38100" dir="2700000" algn="tl">
              <a:srgbClr val="C0C0C0"/>
            </a:outerShdw>
          </a:effectLst>
          <a:latin typeface="ＭＳ Ｐゴシック" panose="020B0600070205080204" pitchFamily="50" charset="-128"/>
          <a:ea typeface="ＭＳ Ｐゴシック" pitchFamily="50" charset="-128"/>
        </a:defRPr>
      </a:lvl5pPr>
      <a:lvl6pPr marL="509171" algn="ctr" defTabSz="1424973" rtl="0" fontAlgn="base">
        <a:spcBef>
          <a:spcPct val="0"/>
        </a:spcBef>
        <a:spcAft>
          <a:spcPct val="0"/>
        </a:spcAft>
        <a:defRPr kumimoji="1" sz="2116">
          <a:solidFill>
            <a:srgbClr val="969696"/>
          </a:solidFill>
          <a:effectLst>
            <a:outerShdw blurRad="38100" dist="38100" dir="2700000" algn="tl">
              <a:srgbClr val="C0C0C0"/>
            </a:outerShdw>
          </a:effectLst>
          <a:latin typeface="Times New Roman" pitchFamily="18" charset="0"/>
          <a:ea typeface="ＭＳ Ｐゴシック" pitchFamily="50" charset="-128"/>
        </a:defRPr>
      </a:lvl6pPr>
      <a:lvl7pPr marL="1018342" algn="ctr" defTabSz="1424973" rtl="0" fontAlgn="base">
        <a:spcBef>
          <a:spcPct val="0"/>
        </a:spcBef>
        <a:spcAft>
          <a:spcPct val="0"/>
        </a:spcAft>
        <a:defRPr kumimoji="1" sz="2116">
          <a:solidFill>
            <a:srgbClr val="969696"/>
          </a:solidFill>
          <a:effectLst>
            <a:outerShdw blurRad="38100" dist="38100" dir="2700000" algn="tl">
              <a:srgbClr val="C0C0C0"/>
            </a:outerShdw>
          </a:effectLst>
          <a:latin typeface="Times New Roman" pitchFamily="18" charset="0"/>
          <a:ea typeface="ＭＳ Ｐゴシック" pitchFamily="50" charset="-128"/>
        </a:defRPr>
      </a:lvl7pPr>
      <a:lvl8pPr marL="1527514" algn="ctr" defTabSz="1424973" rtl="0" fontAlgn="base">
        <a:spcBef>
          <a:spcPct val="0"/>
        </a:spcBef>
        <a:spcAft>
          <a:spcPct val="0"/>
        </a:spcAft>
        <a:defRPr kumimoji="1" sz="2116">
          <a:solidFill>
            <a:srgbClr val="969696"/>
          </a:solidFill>
          <a:effectLst>
            <a:outerShdw blurRad="38100" dist="38100" dir="2700000" algn="tl">
              <a:srgbClr val="C0C0C0"/>
            </a:outerShdw>
          </a:effectLst>
          <a:latin typeface="Times New Roman" pitchFamily="18" charset="0"/>
          <a:ea typeface="ＭＳ Ｐゴシック" pitchFamily="50" charset="-128"/>
        </a:defRPr>
      </a:lvl8pPr>
      <a:lvl9pPr marL="2036682" algn="ctr" defTabSz="1424973" rtl="0" fontAlgn="base">
        <a:spcBef>
          <a:spcPct val="0"/>
        </a:spcBef>
        <a:spcAft>
          <a:spcPct val="0"/>
        </a:spcAft>
        <a:defRPr kumimoji="1" sz="2116">
          <a:solidFill>
            <a:srgbClr val="969696"/>
          </a:solidFill>
          <a:effectLst>
            <a:outerShdw blurRad="38100" dist="38100" dir="2700000" algn="tl">
              <a:srgbClr val="C0C0C0"/>
            </a:outerShdw>
          </a:effectLst>
          <a:latin typeface="Times New Roman" pitchFamily="18" charset="0"/>
          <a:ea typeface="ＭＳ Ｐゴシック" pitchFamily="50" charset="-128"/>
        </a:defRPr>
      </a:lvl9pPr>
    </p:titleStyle>
    <p:bodyStyle>
      <a:lvl1pPr marL="534988" indent="-534988" algn="l" defTabSz="1423988" rtl="0" eaLnBrk="0" fontAlgn="base" hangingPunct="0">
        <a:spcBef>
          <a:spcPct val="20000"/>
        </a:spcBef>
        <a:spcAft>
          <a:spcPct val="0"/>
        </a:spcAft>
        <a:buChar char="•"/>
        <a:defRPr kumimoji="1" sz="5000">
          <a:solidFill>
            <a:schemeClr val="tx1"/>
          </a:solidFill>
          <a:latin typeface="+mn-lt"/>
          <a:ea typeface="+mn-ea"/>
          <a:cs typeface="+mn-cs"/>
        </a:defRPr>
      </a:lvl1pPr>
      <a:lvl2pPr marL="1157288" indent="-444500" algn="l" defTabSz="1423988" rtl="0" eaLnBrk="0" fontAlgn="base" hangingPunct="0">
        <a:spcBef>
          <a:spcPct val="20000"/>
        </a:spcBef>
        <a:spcAft>
          <a:spcPct val="0"/>
        </a:spcAft>
        <a:buChar char="–"/>
        <a:defRPr kumimoji="1" sz="4300">
          <a:solidFill>
            <a:schemeClr val="tx1"/>
          </a:solidFill>
          <a:latin typeface="+mn-lt"/>
          <a:ea typeface="+mn-ea"/>
        </a:defRPr>
      </a:lvl2pPr>
      <a:lvl3pPr marL="1781175" indent="-355600" algn="l" defTabSz="1423988" rtl="0" eaLnBrk="0" fontAlgn="base" hangingPunct="0">
        <a:spcBef>
          <a:spcPct val="20000"/>
        </a:spcBef>
        <a:spcAft>
          <a:spcPct val="0"/>
        </a:spcAft>
        <a:buChar char="•"/>
        <a:defRPr kumimoji="1" sz="3600">
          <a:solidFill>
            <a:schemeClr val="tx1"/>
          </a:solidFill>
          <a:latin typeface="+mn-lt"/>
          <a:ea typeface="+mn-ea"/>
        </a:defRPr>
      </a:lvl3pPr>
      <a:lvl4pPr marL="2493963" indent="-355600" algn="l" defTabSz="1423988" rtl="0" eaLnBrk="0" fontAlgn="base" hangingPunct="0">
        <a:spcBef>
          <a:spcPct val="20000"/>
        </a:spcBef>
        <a:spcAft>
          <a:spcPct val="0"/>
        </a:spcAft>
        <a:buChar char="–"/>
        <a:defRPr kumimoji="1" sz="3100">
          <a:solidFill>
            <a:schemeClr val="tx1"/>
          </a:solidFill>
          <a:latin typeface="+mn-lt"/>
          <a:ea typeface="+mn-ea"/>
        </a:defRPr>
      </a:lvl4pPr>
      <a:lvl5pPr marL="3206750" indent="-354013" algn="l" defTabSz="1423988" rtl="0" eaLnBrk="0" fontAlgn="base" hangingPunct="0">
        <a:spcBef>
          <a:spcPct val="20000"/>
        </a:spcBef>
        <a:spcAft>
          <a:spcPct val="0"/>
        </a:spcAft>
        <a:buChar char="»"/>
        <a:defRPr kumimoji="1" sz="3100">
          <a:solidFill>
            <a:schemeClr val="tx1"/>
          </a:solidFill>
          <a:latin typeface="+mn-lt"/>
          <a:ea typeface="+mn-ea"/>
        </a:defRPr>
      </a:lvl5pPr>
      <a:lvl6pPr marL="3716238" indent="-355359" algn="l" defTabSz="1424973" rtl="0" fontAlgn="base">
        <a:spcBef>
          <a:spcPct val="20000"/>
        </a:spcBef>
        <a:spcAft>
          <a:spcPct val="0"/>
        </a:spcAft>
        <a:buChar char="»"/>
        <a:defRPr kumimoji="1" sz="3118">
          <a:solidFill>
            <a:schemeClr val="tx1"/>
          </a:solidFill>
          <a:latin typeface="+mn-lt"/>
          <a:ea typeface="+mn-ea"/>
        </a:defRPr>
      </a:lvl6pPr>
      <a:lvl7pPr marL="4225408" indent="-355359" algn="l" defTabSz="1424973" rtl="0" fontAlgn="base">
        <a:spcBef>
          <a:spcPct val="20000"/>
        </a:spcBef>
        <a:spcAft>
          <a:spcPct val="0"/>
        </a:spcAft>
        <a:buChar char="»"/>
        <a:defRPr kumimoji="1" sz="3118">
          <a:solidFill>
            <a:schemeClr val="tx1"/>
          </a:solidFill>
          <a:latin typeface="+mn-lt"/>
          <a:ea typeface="+mn-ea"/>
        </a:defRPr>
      </a:lvl7pPr>
      <a:lvl8pPr marL="4734578" indent="-355359" algn="l" defTabSz="1424973" rtl="0" fontAlgn="base">
        <a:spcBef>
          <a:spcPct val="20000"/>
        </a:spcBef>
        <a:spcAft>
          <a:spcPct val="0"/>
        </a:spcAft>
        <a:buChar char="»"/>
        <a:defRPr kumimoji="1" sz="3118">
          <a:solidFill>
            <a:schemeClr val="tx1"/>
          </a:solidFill>
          <a:latin typeface="+mn-lt"/>
          <a:ea typeface="+mn-ea"/>
        </a:defRPr>
      </a:lvl8pPr>
      <a:lvl9pPr marL="5243749" indent="-355359" algn="l" defTabSz="1424973" rtl="0" fontAlgn="base">
        <a:spcBef>
          <a:spcPct val="20000"/>
        </a:spcBef>
        <a:spcAft>
          <a:spcPct val="0"/>
        </a:spcAft>
        <a:buChar char="»"/>
        <a:defRPr kumimoji="1" sz="3118">
          <a:solidFill>
            <a:schemeClr val="tx1"/>
          </a:solidFill>
          <a:latin typeface="+mn-lt"/>
          <a:ea typeface="+mn-ea"/>
        </a:defRPr>
      </a:lvl9pPr>
    </p:bodyStyle>
    <p:otherStyle>
      <a:defPPr>
        <a:defRPr lang="ja-JP"/>
      </a:defPPr>
      <a:lvl1pPr marL="0" algn="l" defTabSz="1018342" rtl="0" eaLnBrk="1" latinLnBrk="0" hangingPunct="1">
        <a:defRPr kumimoji="1" sz="2004" kern="1200">
          <a:solidFill>
            <a:schemeClr val="tx1"/>
          </a:solidFill>
          <a:latin typeface="+mn-lt"/>
          <a:ea typeface="+mn-ea"/>
          <a:cs typeface="+mn-cs"/>
        </a:defRPr>
      </a:lvl1pPr>
      <a:lvl2pPr marL="509171" algn="l" defTabSz="1018342" rtl="0" eaLnBrk="1" latinLnBrk="0" hangingPunct="1">
        <a:defRPr kumimoji="1" sz="2004" kern="1200">
          <a:solidFill>
            <a:schemeClr val="tx1"/>
          </a:solidFill>
          <a:latin typeface="+mn-lt"/>
          <a:ea typeface="+mn-ea"/>
          <a:cs typeface="+mn-cs"/>
        </a:defRPr>
      </a:lvl2pPr>
      <a:lvl3pPr marL="1018342" algn="l" defTabSz="1018342" rtl="0" eaLnBrk="1" latinLnBrk="0" hangingPunct="1">
        <a:defRPr kumimoji="1" sz="2004" kern="1200">
          <a:solidFill>
            <a:schemeClr val="tx1"/>
          </a:solidFill>
          <a:latin typeface="+mn-lt"/>
          <a:ea typeface="+mn-ea"/>
          <a:cs typeface="+mn-cs"/>
        </a:defRPr>
      </a:lvl3pPr>
      <a:lvl4pPr marL="1527514" algn="l" defTabSz="1018342" rtl="0" eaLnBrk="1" latinLnBrk="0" hangingPunct="1">
        <a:defRPr kumimoji="1" sz="2004" kern="1200">
          <a:solidFill>
            <a:schemeClr val="tx1"/>
          </a:solidFill>
          <a:latin typeface="+mn-lt"/>
          <a:ea typeface="+mn-ea"/>
          <a:cs typeface="+mn-cs"/>
        </a:defRPr>
      </a:lvl4pPr>
      <a:lvl5pPr marL="2036682" algn="l" defTabSz="1018342" rtl="0" eaLnBrk="1" latinLnBrk="0" hangingPunct="1">
        <a:defRPr kumimoji="1" sz="2004" kern="1200">
          <a:solidFill>
            <a:schemeClr val="tx1"/>
          </a:solidFill>
          <a:latin typeface="+mn-lt"/>
          <a:ea typeface="+mn-ea"/>
          <a:cs typeface="+mn-cs"/>
        </a:defRPr>
      </a:lvl5pPr>
      <a:lvl6pPr marL="2545853" algn="l" defTabSz="1018342" rtl="0" eaLnBrk="1" latinLnBrk="0" hangingPunct="1">
        <a:defRPr kumimoji="1" sz="2004" kern="1200">
          <a:solidFill>
            <a:schemeClr val="tx1"/>
          </a:solidFill>
          <a:latin typeface="+mn-lt"/>
          <a:ea typeface="+mn-ea"/>
          <a:cs typeface="+mn-cs"/>
        </a:defRPr>
      </a:lvl6pPr>
      <a:lvl7pPr marL="3055025" algn="l" defTabSz="1018342" rtl="0" eaLnBrk="1" latinLnBrk="0" hangingPunct="1">
        <a:defRPr kumimoji="1" sz="2004" kern="1200">
          <a:solidFill>
            <a:schemeClr val="tx1"/>
          </a:solidFill>
          <a:latin typeface="+mn-lt"/>
          <a:ea typeface="+mn-ea"/>
          <a:cs typeface="+mn-cs"/>
        </a:defRPr>
      </a:lvl7pPr>
      <a:lvl8pPr marL="3564194" algn="l" defTabSz="1018342" rtl="0" eaLnBrk="1" latinLnBrk="0" hangingPunct="1">
        <a:defRPr kumimoji="1" sz="2004" kern="1200">
          <a:solidFill>
            <a:schemeClr val="tx1"/>
          </a:solidFill>
          <a:latin typeface="+mn-lt"/>
          <a:ea typeface="+mn-ea"/>
          <a:cs typeface="+mn-cs"/>
        </a:defRPr>
      </a:lvl8pPr>
      <a:lvl9pPr marL="4073364" algn="l" defTabSz="1018342" rtl="0" eaLnBrk="1" latinLnBrk="0" hangingPunct="1">
        <a:defRPr kumimoji="1" sz="20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ChangeArrowheads="1"/>
          </p:cNvSpPr>
          <p:nvPr/>
        </p:nvSpPr>
        <p:spPr bwMode="auto">
          <a:xfrm>
            <a:off x="503238" y="1365250"/>
            <a:ext cx="19240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a:defRPr kumimoji="1" sz="1600">
                <a:solidFill>
                  <a:schemeClr val="tx1"/>
                </a:solidFill>
                <a:latin typeface="Times New Roman" panose="02020603050405020304" pitchFamily="18" charset="0"/>
                <a:ea typeface="ＭＳ Ｐゴシック" panose="020B0600070205080204" pitchFamily="50" charset="-128"/>
              </a:defRPr>
            </a:lvl1pPr>
            <a:lvl2pPr marL="742950" indent="-285750" defTabSz="1279525">
              <a:defRPr kumimoji="1" sz="1600">
                <a:solidFill>
                  <a:schemeClr val="tx1"/>
                </a:solidFill>
                <a:latin typeface="Times New Roman" panose="02020603050405020304" pitchFamily="18" charset="0"/>
                <a:ea typeface="ＭＳ Ｐゴシック" panose="020B0600070205080204" pitchFamily="50" charset="-128"/>
              </a:defRPr>
            </a:lvl2pPr>
            <a:lvl3pPr marL="1143000" indent="-228600" defTabSz="1279525">
              <a:defRPr kumimoji="1" sz="1600">
                <a:solidFill>
                  <a:schemeClr val="tx1"/>
                </a:solidFill>
                <a:latin typeface="Times New Roman" panose="02020603050405020304" pitchFamily="18" charset="0"/>
                <a:ea typeface="ＭＳ Ｐゴシック" panose="020B0600070205080204" pitchFamily="50" charset="-128"/>
              </a:defRPr>
            </a:lvl3pPr>
            <a:lvl4pPr marL="1600200" indent="-228600" defTabSz="1279525">
              <a:defRPr kumimoji="1" sz="1600">
                <a:solidFill>
                  <a:schemeClr val="tx1"/>
                </a:solidFill>
                <a:latin typeface="Times New Roman" panose="02020603050405020304" pitchFamily="18" charset="0"/>
                <a:ea typeface="ＭＳ Ｐゴシック" panose="020B0600070205080204" pitchFamily="50" charset="-128"/>
              </a:defRPr>
            </a:lvl4pPr>
            <a:lvl5pPr marL="2057400" indent="-228600" defTabSz="1279525">
              <a:defRPr kumimoji="1" sz="1600">
                <a:solidFill>
                  <a:schemeClr val="tx1"/>
                </a:solidFill>
                <a:latin typeface="Times New Roman" panose="02020603050405020304" pitchFamily="18" charset="0"/>
                <a:ea typeface="ＭＳ Ｐゴシック" panose="020B0600070205080204" pitchFamily="50"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r>
              <a:rPr lang="ja-JP" altLang="en-US" sz="1800" dirty="0" smtClean="0">
                <a:latin typeface="+mj-ea"/>
                <a:ea typeface="+mj-ea"/>
              </a:rPr>
              <a:t>チームＮｏ</a:t>
            </a:r>
            <a:r>
              <a:rPr lang="ja-JP" altLang="en-US" sz="1800" smtClean="0">
                <a:latin typeface="+mj-ea"/>
                <a:ea typeface="+mj-ea"/>
              </a:rPr>
              <a:t>．２５３</a:t>
            </a:r>
            <a:endParaRPr lang="ja-JP" altLang="en-US" sz="1800" dirty="0">
              <a:latin typeface="+mj-ea"/>
              <a:ea typeface="+mj-ea"/>
            </a:endParaRPr>
          </a:p>
        </p:txBody>
      </p:sp>
      <p:sp>
        <p:nvSpPr>
          <p:cNvPr id="4099" name="Rectangle 6"/>
          <p:cNvSpPr>
            <a:spLocks noChangeArrowheads="1"/>
          </p:cNvSpPr>
          <p:nvPr/>
        </p:nvSpPr>
        <p:spPr bwMode="auto">
          <a:xfrm>
            <a:off x="6580188" y="1363663"/>
            <a:ext cx="594042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a:defRPr kumimoji="1" sz="1600">
                <a:solidFill>
                  <a:schemeClr val="tx1"/>
                </a:solidFill>
                <a:latin typeface="Times New Roman" panose="02020603050405020304" pitchFamily="18" charset="0"/>
                <a:ea typeface="ＭＳ Ｐゴシック" panose="020B0600070205080204" pitchFamily="50" charset="-128"/>
              </a:defRPr>
            </a:lvl1pPr>
            <a:lvl2pPr marL="742950" indent="-285750" defTabSz="1279525">
              <a:defRPr kumimoji="1" sz="1600">
                <a:solidFill>
                  <a:schemeClr val="tx1"/>
                </a:solidFill>
                <a:latin typeface="Times New Roman" panose="02020603050405020304" pitchFamily="18" charset="0"/>
                <a:ea typeface="ＭＳ Ｐゴシック" panose="020B0600070205080204" pitchFamily="50" charset="-128"/>
              </a:defRPr>
            </a:lvl2pPr>
            <a:lvl3pPr marL="1143000" indent="-228600" defTabSz="1279525">
              <a:defRPr kumimoji="1" sz="1600">
                <a:solidFill>
                  <a:schemeClr val="tx1"/>
                </a:solidFill>
                <a:latin typeface="Times New Roman" panose="02020603050405020304" pitchFamily="18" charset="0"/>
                <a:ea typeface="ＭＳ Ｐゴシック" panose="020B0600070205080204" pitchFamily="50" charset="-128"/>
              </a:defRPr>
            </a:lvl3pPr>
            <a:lvl4pPr marL="1600200" indent="-228600" defTabSz="1279525">
              <a:defRPr kumimoji="1" sz="1600">
                <a:solidFill>
                  <a:schemeClr val="tx1"/>
                </a:solidFill>
                <a:latin typeface="Times New Roman" panose="02020603050405020304" pitchFamily="18" charset="0"/>
                <a:ea typeface="ＭＳ Ｐゴシック" panose="020B0600070205080204" pitchFamily="50" charset="-128"/>
              </a:defRPr>
            </a:lvl4pPr>
            <a:lvl5pPr marL="2057400" indent="-228600" defTabSz="1279525">
              <a:defRPr kumimoji="1" sz="1600">
                <a:solidFill>
                  <a:schemeClr val="tx1"/>
                </a:solidFill>
                <a:latin typeface="Times New Roman" panose="02020603050405020304" pitchFamily="18" charset="0"/>
                <a:ea typeface="ＭＳ Ｐゴシック" panose="020B0600070205080204" pitchFamily="50"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r>
              <a:rPr lang="ja-JP" altLang="en-US" sz="1800" dirty="0">
                <a:latin typeface="+mj-ea"/>
                <a:ea typeface="+mj-ea"/>
              </a:rPr>
              <a:t>所属</a:t>
            </a:r>
            <a:r>
              <a:rPr lang="ja-JP" altLang="en-US" sz="1800" dirty="0" smtClean="0">
                <a:latin typeface="+mj-ea"/>
                <a:ea typeface="+mj-ea"/>
              </a:rPr>
              <a:t>：</a:t>
            </a:r>
            <a:r>
              <a:rPr lang="ja-JP" altLang="en-US" sz="1800" dirty="0"/>
              <a:t>リコー</a:t>
            </a:r>
            <a:r>
              <a:rPr lang="en-US" altLang="ja-JP" sz="1800" dirty="0"/>
              <a:t>IT</a:t>
            </a:r>
            <a:r>
              <a:rPr lang="ja-JP" altLang="en-US" sz="1800" dirty="0"/>
              <a:t>ソリューションズ株式会社 </a:t>
            </a:r>
            <a:r>
              <a:rPr lang="en-US" altLang="ja-JP" sz="1800" dirty="0"/>
              <a:t>ES</a:t>
            </a:r>
            <a:r>
              <a:rPr lang="ja-JP" altLang="en-US" sz="1800" dirty="0" smtClean="0"/>
              <a:t>事業部</a:t>
            </a:r>
            <a:endParaRPr lang="en-US" altLang="ja-JP" sz="1800" dirty="0" smtClean="0"/>
          </a:p>
          <a:p>
            <a:pPr eaLnBrk="1" hangingPunct="1">
              <a:defRPr/>
            </a:pPr>
            <a:r>
              <a:rPr lang="ja-JP" altLang="en-US" sz="1800" dirty="0"/>
              <a:t>　</a:t>
            </a:r>
            <a:r>
              <a:rPr lang="ja-JP" altLang="en-US" sz="1800" dirty="0" smtClean="0"/>
              <a:t>　　　首都圏</a:t>
            </a:r>
            <a:r>
              <a:rPr lang="ja-JP" altLang="en-US" sz="1800" dirty="0"/>
              <a:t>事業所</a:t>
            </a:r>
            <a:endParaRPr lang="ja-JP" altLang="en-US" sz="1800" dirty="0">
              <a:latin typeface="+mj-ea"/>
              <a:ea typeface="+mj-ea"/>
            </a:endParaRPr>
          </a:p>
        </p:txBody>
      </p:sp>
      <p:sp>
        <p:nvSpPr>
          <p:cNvPr id="4101" name="Rectangle 16"/>
          <p:cNvSpPr>
            <a:spLocks noChangeArrowheads="1"/>
          </p:cNvSpPr>
          <p:nvPr/>
        </p:nvSpPr>
        <p:spPr bwMode="auto">
          <a:xfrm>
            <a:off x="6580188" y="615950"/>
            <a:ext cx="30353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a:defRPr kumimoji="1" sz="1600">
                <a:solidFill>
                  <a:schemeClr val="tx1"/>
                </a:solidFill>
                <a:latin typeface="Times New Roman" panose="02020603050405020304" pitchFamily="18" charset="0"/>
                <a:ea typeface="ＭＳ Ｐゴシック" panose="020B0600070205080204" pitchFamily="50" charset="-128"/>
              </a:defRPr>
            </a:lvl1pPr>
            <a:lvl2pPr marL="742950" indent="-285750" defTabSz="1279525">
              <a:defRPr kumimoji="1" sz="1600">
                <a:solidFill>
                  <a:schemeClr val="tx1"/>
                </a:solidFill>
                <a:latin typeface="Times New Roman" panose="02020603050405020304" pitchFamily="18" charset="0"/>
                <a:ea typeface="ＭＳ Ｐゴシック" panose="020B0600070205080204" pitchFamily="50" charset="-128"/>
              </a:defRPr>
            </a:lvl2pPr>
            <a:lvl3pPr marL="1143000" indent="-228600" defTabSz="1279525">
              <a:defRPr kumimoji="1" sz="1600">
                <a:solidFill>
                  <a:schemeClr val="tx1"/>
                </a:solidFill>
                <a:latin typeface="Times New Roman" panose="02020603050405020304" pitchFamily="18" charset="0"/>
                <a:ea typeface="ＭＳ Ｐゴシック" panose="020B0600070205080204" pitchFamily="50" charset="-128"/>
              </a:defRPr>
            </a:lvl3pPr>
            <a:lvl4pPr marL="1600200" indent="-228600" defTabSz="1279525">
              <a:defRPr kumimoji="1" sz="1600">
                <a:solidFill>
                  <a:schemeClr val="tx1"/>
                </a:solidFill>
                <a:latin typeface="Times New Roman" panose="02020603050405020304" pitchFamily="18" charset="0"/>
                <a:ea typeface="ＭＳ Ｐゴシック" panose="020B0600070205080204" pitchFamily="50" charset="-128"/>
              </a:defRPr>
            </a:lvl4pPr>
            <a:lvl5pPr marL="2057400" indent="-228600" defTabSz="1279525">
              <a:defRPr kumimoji="1" sz="1600">
                <a:solidFill>
                  <a:schemeClr val="tx1"/>
                </a:solidFill>
                <a:latin typeface="Times New Roman" panose="02020603050405020304" pitchFamily="18" charset="0"/>
                <a:ea typeface="ＭＳ Ｐゴシック" panose="020B0600070205080204" pitchFamily="50"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r>
              <a:rPr lang="ja-JP" altLang="en-US" sz="1800" dirty="0" smtClean="0">
                <a:latin typeface="+mj-ea"/>
                <a:ea typeface="+mj-ea"/>
              </a:rPr>
              <a:t>地区：南関東</a:t>
            </a:r>
            <a:endParaRPr lang="ja-JP" altLang="en-US" sz="1800" dirty="0">
              <a:latin typeface="+mj-ea"/>
              <a:ea typeface="+mj-ea"/>
            </a:endParaRPr>
          </a:p>
        </p:txBody>
      </p:sp>
      <p:sp>
        <p:nvSpPr>
          <p:cNvPr id="4103" name="Rectangle 18"/>
          <p:cNvSpPr>
            <a:spLocks noChangeArrowheads="1"/>
          </p:cNvSpPr>
          <p:nvPr/>
        </p:nvSpPr>
        <p:spPr bwMode="auto">
          <a:xfrm>
            <a:off x="9615488" y="615950"/>
            <a:ext cx="29051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a:defRPr kumimoji="1" sz="1600">
                <a:solidFill>
                  <a:schemeClr val="tx1"/>
                </a:solidFill>
                <a:latin typeface="Times New Roman" panose="02020603050405020304" pitchFamily="18" charset="0"/>
                <a:ea typeface="ＭＳ Ｐゴシック" panose="020B0600070205080204" pitchFamily="50" charset="-128"/>
              </a:defRPr>
            </a:lvl1pPr>
            <a:lvl2pPr marL="742950" indent="-285750" defTabSz="1279525">
              <a:defRPr kumimoji="1" sz="1600">
                <a:solidFill>
                  <a:schemeClr val="tx1"/>
                </a:solidFill>
                <a:latin typeface="Times New Roman" panose="02020603050405020304" pitchFamily="18" charset="0"/>
                <a:ea typeface="ＭＳ Ｐゴシック" panose="020B0600070205080204" pitchFamily="50" charset="-128"/>
              </a:defRPr>
            </a:lvl2pPr>
            <a:lvl3pPr marL="1143000" indent="-228600" defTabSz="1279525">
              <a:defRPr kumimoji="1" sz="1600">
                <a:solidFill>
                  <a:schemeClr val="tx1"/>
                </a:solidFill>
                <a:latin typeface="Times New Roman" panose="02020603050405020304" pitchFamily="18" charset="0"/>
                <a:ea typeface="ＭＳ Ｐゴシック" panose="020B0600070205080204" pitchFamily="50" charset="-128"/>
              </a:defRPr>
            </a:lvl3pPr>
            <a:lvl4pPr marL="1600200" indent="-228600" defTabSz="1279525">
              <a:defRPr kumimoji="1" sz="1600">
                <a:solidFill>
                  <a:schemeClr val="tx1"/>
                </a:solidFill>
                <a:latin typeface="Times New Roman" panose="02020603050405020304" pitchFamily="18" charset="0"/>
                <a:ea typeface="ＭＳ Ｐゴシック" panose="020B0600070205080204" pitchFamily="50" charset="-128"/>
              </a:defRPr>
            </a:lvl4pPr>
            <a:lvl5pPr marL="2057400" indent="-228600" defTabSz="1279525">
              <a:defRPr kumimoji="1" sz="1600">
                <a:solidFill>
                  <a:schemeClr val="tx1"/>
                </a:solidFill>
                <a:latin typeface="Times New Roman" panose="02020603050405020304" pitchFamily="18" charset="0"/>
                <a:ea typeface="ＭＳ Ｐゴシック" panose="020B0600070205080204" pitchFamily="50"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r>
              <a:rPr lang="ja-JP" altLang="en-US" sz="1800" dirty="0">
                <a:latin typeface="+mj-ea"/>
                <a:ea typeface="+mj-ea"/>
              </a:rPr>
              <a:t>地域</a:t>
            </a:r>
            <a:r>
              <a:rPr lang="ja-JP" altLang="en-US" sz="1800" dirty="0" smtClean="0">
                <a:latin typeface="+mj-ea"/>
                <a:ea typeface="+mj-ea"/>
              </a:rPr>
              <a:t>：</a:t>
            </a:r>
            <a:r>
              <a:rPr lang="zh-CN" altLang="en-US" sz="1800" dirty="0"/>
              <a:t>神奈川県横浜市</a:t>
            </a:r>
            <a:endParaRPr lang="ja-JP" altLang="en-US" sz="1800" dirty="0">
              <a:latin typeface="+mj-ea"/>
              <a:ea typeface="+mj-ea"/>
            </a:endParaRPr>
          </a:p>
        </p:txBody>
      </p:sp>
      <p:sp>
        <p:nvSpPr>
          <p:cNvPr id="15369" name="Rectangle 20"/>
          <p:cNvSpPr>
            <a:spLocks noChangeArrowheads="1"/>
          </p:cNvSpPr>
          <p:nvPr/>
        </p:nvSpPr>
        <p:spPr bwMode="auto">
          <a:xfrm>
            <a:off x="2401888" y="1365250"/>
            <a:ext cx="41783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a:defRPr kumimoji="1">
                <a:solidFill>
                  <a:schemeClr val="tx1"/>
                </a:solidFill>
                <a:latin typeface="Times New Roman" panose="02020603050405020304" pitchFamily="18" charset="0"/>
                <a:ea typeface="ＭＳ Ｐゴシック" panose="020B0600070205080204" pitchFamily="50" charset="-128"/>
              </a:defRPr>
            </a:lvl1pPr>
            <a:lvl2pPr marL="742950" indent="-285750" defTabSz="1279525">
              <a:defRPr kumimoji="1">
                <a:solidFill>
                  <a:schemeClr val="tx1"/>
                </a:solidFill>
                <a:latin typeface="Times New Roman" panose="02020603050405020304" pitchFamily="18" charset="0"/>
                <a:ea typeface="ＭＳ Ｐゴシック" panose="020B0600070205080204" pitchFamily="50" charset="-128"/>
              </a:defRPr>
            </a:lvl2pPr>
            <a:lvl3pPr marL="1143000" indent="-228600" defTabSz="1279525">
              <a:defRPr kumimoji="1">
                <a:solidFill>
                  <a:schemeClr val="tx1"/>
                </a:solidFill>
                <a:latin typeface="Times New Roman" panose="02020603050405020304" pitchFamily="18" charset="0"/>
                <a:ea typeface="ＭＳ Ｐゴシック" panose="020B0600070205080204" pitchFamily="50" charset="-128"/>
              </a:defRPr>
            </a:lvl3pPr>
            <a:lvl4pPr marL="1600200" indent="-228600" defTabSz="1279525">
              <a:defRPr kumimoji="1">
                <a:solidFill>
                  <a:schemeClr val="tx1"/>
                </a:solidFill>
                <a:latin typeface="Times New Roman" panose="02020603050405020304" pitchFamily="18" charset="0"/>
                <a:ea typeface="ＭＳ Ｐゴシック" panose="020B0600070205080204" pitchFamily="50" charset="-128"/>
              </a:defRPr>
            </a:lvl4pPr>
            <a:lvl5pPr marL="2057400" indent="-228600" defTabSz="1279525">
              <a:defRPr kumimoji="1">
                <a:solidFill>
                  <a:schemeClr val="tx1"/>
                </a:solidFill>
                <a:latin typeface="Times New Roman" panose="02020603050405020304" pitchFamily="18" charset="0"/>
                <a:ea typeface="ＭＳ Ｐゴシック" panose="020B0600070205080204" pitchFamily="50" charset="-128"/>
              </a:defRPr>
            </a:lvl5pPr>
            <a:lvl6pPr marL="25146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r>
              <a:rPr lang="ja-JP" altLang="en-US" dirty="0" smtClean="0">
                <a:latin typeface="+mj-ea"/>
                <a:ea typeface="+mj-ea"/>
              </a:rPr>
              <a:t>チーム名：しん</a:t>
            </a:r>
            <a:r>
              <a:rPr lang="ja-JP" altLang="en-US" dirty="0">
                <a:latin typeface="+mj-ea"/>
                <a:ea typeface="+mj-ea"/>
              </a:rPr>
              <a:t>よこ</a:t>
            </a:r>
            <a:r>
              <a:rPr lang="en-US" altLang="ja-JP" dirty="0">
                <a:latin typeface="+mj-ea"/>
                <a:ea typeface="+mj-ea"/>
              </a:rPr>
              <a:t>(</a:t>
            </a:r>
            <a:r>
              <a:rPr lang="ja-JP" altLang="en-US" dirty="0" err="1">
                <a:latin typeface="+mj-ea"/>
                <a:ea typeface="+mj-ea"/>
              </a:rPr>
              <a:t>゜</a:t>
            </a:r>
            <a:r>
              <a:rPr lang="en-US" altLang="ja-JP" dirty="0">
                <a:latin typeface="+mj-ea"/>
                <a:ea typeface="+mj-ea"/>
              </a:rPr>
              <a:t>д</a:t>
            </a:r>
            <a:r>
              <a:rPr lang="ja-JP" altLang="en-US" dirty="0" err="1">
                <a:latin typeface="+mj-ea"/>
                <a:ea typeface="+mj-ea"/>
              </a:rPr>
              <a:t>゜</a:t>
            </a:r>
            <a:r>
              <a:rPr lang="en-US" altLang="ja-JP" dirty="0">
                <a:latin typeface="+mj-ea"/>
                <a:ea typeface="+mj-ea"/>
              </a:rPr>
              <a:t>)</a:t>
            </a:r>
          </a:p>
        </p:txBody>
      </p:sp>
      <p:sp>
        <p:nvSpPr>
          <p:cNvPr id="5127" name="Rectangle 4"/>
          <p:cNvSpPr>
            <a:spLocks noChangeArrowheads="1"/>
          </p:cNvSpPr>
          <p:nvPr/>
        </p:nvSpPr>
        <p:spPr bwMode="auto">
          <a:xfrm>
            <a:off x="7932738" y="2112964"/>
            <a:ext cx="6480175" cy="798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537" tIns="71269" rIns="142537" bIns="71269"/>
          <a:lstStyle>
            <a:lvl1pPr marL="481013" indent="-481013" defTabSz="1279525">
              <a:defRPr kumimoji="1">
                <a:solidFill>
                  <a:schemeClr val="tx1"/>
                </a:solidFill>
                <a:latin typeface="Times New Roman" panose="02020603050405020304" pitchFamily="18" charset="0"/>
                <a:ea typeface="ＭＳ Ｐゴシック" panose="020B0600070205080204" pitchFamily="50" charset="-128"/>
              </a:defRPr>
            </a:lvl1pPr>
            <a:lvl2pPr marL="742950" indent="-285750" defTabSz="1279525">
              <a:defRPr kumimoji="1">
                <a:solidFill>
                  <a:schemeClr val="tx1"/>
                </a:solidFill>
                <a:latin typeface="Times New Roman" panose="02020603050405020304" pitchFamily="18" charset="0"/>
                <a:ea typeface="ＭＳ Ｐゴシック" panose="020B0600070205080204" pitchFamily="50" charset="-128"/>
              </a:defRPr>
            </a:lvl2pPr>
            <a:lvl3pPr marL="1143000" indent="-228600" defTabSz="1279525">
              <a:defRPr kumimoji="1">
                <a:solidFill>
                  <a:schemeClr val="tx1"/>
                </a:solidFill>
                <a:latin typeface="Times New Roman" panose="02020603050405020304" pitchFamily="18" charset="0"/>
                <a:ea typeface="ＭＳ Ｐゴシック" panose="020B0600070205080204" pitchFamily="50" charset="-128"/>
              </a:defRPr>
            </a:lvl3pPr>
            <a:lvl4pPr marL="1600200" indent="-228600" defTabSz="1279525">
              <a:defRPr kumimoji="1">
                <a:solidFill>
                  <a:schemeClr val="tx1"/>
                </a:solidFill>
                <a:latin typeface="Times New Roman" panose="02020603050405020304" pitchFamily="18" charset="0"/>
                <a:ea typeface="ＭＳ Ｐゴシック" panose="020B0600070205080204" pitchFamily="50" charset="-128"/>
              </a:defRPr>
            </a:lvl4pPr>
            <a:lvl5pPr marL="2057400" indent="-228600" defTabSz="1279525">
              <a:defRPr kumimoji="1">
                <a:solidFill>
                  <a:schemeClr val="tx1"/>
                </a:solidFill>
                <a:latin typeface="Times New Roman" panose="02020603050405020304" pitchFamily="18" charset="0"/>
                <a:ea typeface="ＭＳ Ｐゴシック" panose="020B0600070205080204" pitchFamily="50" charset="-128"/>
              </a:defRPr>
            </a:lvl5pPr>
            <a:lvl6pPr marL="25146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eaLnBrk="1" hangingPunct="1">
              <a:lnSpc>
                <a:spcPct val="80000"/>
              </a:lnSpc>
              <a:spcBef>
                <a:spcPct val="20000"/>
              </a:spcBef>
            </a:pPr>
            <a:r>
              <a:rPr lang="ja-JP" altLang="en-US" sz="2400" b="1" u="sng" dirty="0">
                <a:latin typeface="メイリオ" panose="020B0604030504040204" pitchFamily="50" charset="-128"/>
                <a:ea typeface="メイリオ" panose="020B0604030504040204" pitchFamily="50" charset="-128"/>
              </a:rPr>
              <a:t>☆モデルの概要</a:t>
            </a:r>
            <a:endParaRPr lang="en-US" altLang="ja-JP" sz="2400" b="1" u="sng" dirty="0">
              <a:latin typeface="メイリオ" panose="020B0604030504040204" pitchFamily="50" charset="-128"/>
              <a:ea typeface="メイリオ" panose="020B0604030504040204" pitchFamily="50" charset="-128"/>
            </a:endParaRPr>
          </a:p>
          <a:p>
            <a:pPr marL="0" indent="0" eaLnBrk="1" hangingPunct="1">
              <a:lnSpc>
                <a:spcPct val="80000"/>
              </a:lnSpc>
              <a:spcBef>
                <a:spcPct val="20000"/>
              </a:spcBef>
            </a:pPr>
            <a:endParaRPr lang="en-US" altLang="ja-JP" dirty="0" smtClean="0">
              <a:latin typeface="メイリオ" panose="020B0604030504040204" pitchFamily="50" charset="-128"/>
              <a:ea typeface="メイリオ" panose="020B0604030504040204" pitchFamily="50" charset="-128"/>
            </a:endParaRPr>
          </a:p>
          <a:p>
            <a:pPr marL="285750" indent="-285750" eaLnBrk="1" hangingPunct="1">
              <a:lnSpc>
                <a:spcPct val="80000"/>
              </a:lnSpc>
              <a:spcBef>
                <a:spcPct val="20000"/>
              </a:spcBef>
              <a:buFont typeface="Arial" panose="020B0604020202020204" pitchFamily="34" charset="0"/>
              <a:buChar char="•"/>
            </a:pPr>
            <a:r>
              <a:rPr lang="ja-JP" altLang="en-US" dirty="0" smtClean="0">
                <a:latin typeface="メイリオ" panose="020B0604030504040204" pitchFamily="50" charset="-128"/>
                <a:ea typeface="メイリオ" panose="020B0604030504040204" pitchFamily="50" charset="-128"/>
              </a:rPr>
              <a:t>要求</a:t>
            </a:r>
            <a:r>
              <a:rPr lang="en-US" altLang="ja-JP" dirty="0" smtClean="0">
                <a:latin typeface="メイリオ" panose="020B0604030504040204" pitchFamily="50" charset="-128"/>
                <a:ea typeface="メイリオ" panose="020B0604030504040204" pitchFamily="50" charset="-128"/>
              </a:rPr>
              <a:t>(P.1</a:t>
            </a:r>
            <a:r>
              <a:rPr lang="ja-JP" altLang="en-US" dirty="0" smtClean="0">
                <a:latin typeface="メイリオ" panose="020B0604030504040204" pitchFamily="50" charset="-128"/>
                <a:ea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チームの目標と機能</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非機能要求の分析結果から、要求を整理し、必要となる要素技術を抽出</a:t>
            </a:r>
            <a:endParaRPr lang="en-US" altLang="ja-JP" dirty="0" smtClean="0">
              <a:latin typeface="メイリオ" panose="020B0604030504040204" pitchFamily="50" charset="-128"/>
              <a:ea typeface="メイリオ" panose="020B0604030504040204" pitchFamily="50" charset="-128"/>
            </a:endParaRPr>
          </a:p>
          <a:p>
            <a:pPr marL="285750" indent="-285750" eaLnBrk="1" hangingPunct="1">
              <a:lnSpc>
                <a:spcPct val="80000"/>
              </a:lnSpc>
              <a:spcBef>
                <a:spcPct val="20000"/>
              </a:spcBef>
              <a:buFont typeface="Arial" panose="020B0604020202020204" pitchFamily="34" charset="0"/>
              <a:buChar char="•"/>
            </a:pPr>
            <a:r>
              <a:rPr lang="ja-JP" altLang="en-US" dirty="0" smtClean="0">
                <a:latin typeface="メイリオ" panose="020B0604030504040204" pitchFamily="50" charset="-128"/>
                <a:ea typeface="メイリオ" panose="020B0604030504040204" pitchFamily="50" charset="-128"/>
              </a:rPr>
              <a:t>分析</a:t>
            </a:r>
            <a:r>
              <a:rPr lang="en-US" altLang="ja-JP" dirty="0" smtClean="0">
                <a:latin typeface="メイリオ" panose="020B0604030504040204" pitchFamily="50" charset="-128"/>
                <a:ea typeface="メイリオ" panose="020B0604030504040204" pitchFamily="50" charset="-128"/>
              </a:rPr>
              <a:t>(P.2)</a:t>
            </a:r>
            <a:r>
              <a:rPr lang="ja-JP" altLang="en-US" dirty="0" smtClean="0">
                <a:latin typeface="メイリオ" panose="020B0604030504040204" pitchFamily="50" charset="-128"/>
                <a:ea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ゲームエリアでの走行体の振舞いを分析</a:t>
            </a:r>
            <a:endParaRPr lang="en-US" altLang="ja-JP" dirty="0" smtClean="0">
              <a:latin typeface="メイリオ" panose="020B0604030504040204" pitchFamily="50" charset="-128"/>
              <a:ea typeface="メイリオ" panose="020B0604030504040204" pitchFamily="50" charset="-128"/>
            </a:endParaRPr>
          </a:p>
          <a:p>
            <a:pPr marL="285750" indent="-285750" eaLnBrk="1" hangingPunct="1">
              <a:lnSpc>
                <a:spcPct val="80000"/>
              </a:lnSpc>
              <a:spcBef>
                <a:spcPct val="20000"/>
              </a:spcBef>
              <a:buFont typeface="Arial" panose="020B0604020202020204" pitchFamily="34" charset="0"/>
              <a:buChar char="•"/>
            </a:pPr>
            <a:r>
              <a:rPr lang="ja-JP" altLang="en-US" dirty="0" smtClean="0">
                <a:latin typeface="メイリオ" panose="020B0604030504040204" pitchFamily="50" charset="-128"/>
                <a:ea typeface="メイリオ" panose="020B0604030504040204" pitchFamily="50" charset="-128"/>
              </a:rPr>
              <a:t>制御</a:t>
            </a:r>
            <a:r>
              <a:rPr lang="en-US" altLang="ja-JP" dirty="0" smtClean="0">
                <a:latin typeface="メイリオ" panose="020B0604030504040204" pitchFamily="50" charset="-128"/>
                <a:ea typeface="メイリオ" panose="020B0604030504040204" pitchFamily="50" charset="-128"/>
              </a:rPr>
              <a:t>(P.3) : </a:t>
            </a:r>
            <a:r>
              <a:rPr lang="ja-JP" altLang="en-US" dirty="0" smtClean="0">
                <a:latin typeface="メイリオ" panose="020B0604030504040204" pitchFamily="50" charset="-128"/>
                <a:ea typeface="メイリオ" panose="020B0604030504040204" pitchFamily="50" charset="-128"/>
              </a:rPr>
              <a:t>必要な制御技術の実現方法を実績を基に記載</a:t>
            </a:r>
            <a:endParaRPr lang="en-US" altLang="ja-JP" dirty="0" smtClean="0">
              <a:latin typeface="メイリオ" panose="020B0604030504040204" pitchFamily="50" charset="-128"/>
              <a:ea typeface="メイリオ" panose="020B0604030504040204" pitchFamily="50" charset="-128"/>
            </a:endParaRPr>
          </a:p>
          <a:p>
            <a:pPr marL="285750" indent="-285750" eaLnBrk="1" hangingPunct="1">
              <a:lnSpc>
                <a:spcPct val="80000"/>
              </a:lnSpc>
              <a:spcBef>
                <a:spcPct val="20000"/>
              </a:spcBef>
              <a:buFont typeface="Arial" panose="020B0604020202020204" pitchFamily="34" charset="0"/>
              <a:buChar char="•"/>
            </a:pPr>
            <a:r>
              <a:rPr lang="ja-JP" altLang="en-US" dirty="0" smtClean="0">
                <a:latin typeface="メイリオ" panose="020B0604030504040204" pitchFamily="50" charset="-128"/>
                <a:ea typeface="メイリオ" panose="020B0604030504040204" pitchFamily="50" charset="-128"/>
              </a:rPr>
              <a:t>設計</a:t>
            </a:r>
            <a:r>
              <a:rPr lang="en-US" altLang="ja-JP" dirty="0" smtClean="0">
                <a:latin typeface="メイリオ" panose="020B0604030504040204" pitchFamily="50" charset="-128"/>
                <a:ea typeface="メイリオ" panose="020B0604030504040204" pitchFamily="50" charset="-128"/>
              </a:rPr>
              <a:t>(P.4, 5) : </a:t>
            </a:r>
          </a:p>
          <a:p>
            <a:pPr marL="0" indent="0" eaLnBrk="1" hangingPunct="1">
              <a:lnSpc>
                <a:spcPct val="80000"/>
              </a:lnSpc>
              <a:spcBef>
                <a:spcPct val="20000"/>
              </a:spcBef>
            </a:pPr>
            <a:endParaRPr lang="en-US" altLang="ja-JP" dirty="0">
              <a:latin typeface="メイリオ" panose="020B0604030504040204" pitchFamily="50" charset="-128"/>
              <a:ea typeface="メイリオ" panose="020B0604030504040204" pitchFamily="50" charset="-128"/>
            </a:endParaRPr>
          </a:p>
          <a:p>
            <a:pPr eaLnBrk="1" hangingPunct="1">
              <a:lnSpc>
                <a:spcPct val="80000"/>
              </a:lnSpc>
              <a:spcBef>
                <a:spcPct val="20000"/>
              </a:spcBef>
            </a:pPr>
            <a:r>
              <a:rPr lang="ja-JP" altLang="en-US" sz="2400" b="1" u="sng" dirty="0">
                <a:latin typeface="メイリオ" panose="020B0604030504040204" pitchFamily="50" charset="-128"/>
                <a:ea typeface="メイリオ" panose="020B0604030504040204" pitchFamily="50" charset="-128"/>
              </a:rPr>
              <a:t>☆設計思想</a:t>
            </a:r>
          </a:p>
          <a:p>
            <a:pPr marL="0" indent="0" eaLnBrk="1" hangingPunct="1">
              <a:lnSpc>
                <a:spcPct val="80000"/>
              </a:lnSpc>
              <a:spcBef>
                <a:spcPct val="20000"/>
              </a:spcBef>
            </a:pPr>
            <a:endParaRPr lang="en-US" altLang="ja-JP" dirty="0" smtClean="0">
              <a:latin typeface="メイリオ" panose="020B0604030504040204" pitchFamily="50" charset="-128"/>
              <a:ea typeface="メイリオ" panose="020B0604030504040204" pitchFamily="50" charset="-128"/>
            </a:endParaRPr>
          </a:p>
          <a:p>
            <a:pPr marL="0" indent="0" eaLnBrk="1" hangingPunct="1">
              <a:lnSpc>
                <a:spcPct val="80000"/>
              </a:lnSpc>
              <a:spcBef>
                <a:spcPct val="20000"/>
              </a:spcBef>
            </a:pPr>
            <a:r>
              <a:rPr lang="ja-JP" altLang="en-US" dirty="0" smtClean="0">
                <a:latin typeface="メイリオ" panose="020B0604030504040204" pitchFamily="50" charset="-128"/>
                <a:ea typeface="メイリオ" panose="020B0604030504040204" pitchFamily="50" charset="-128"/>
              </a:rPr>
              <a:t>地図情報の利用</a:t>
            </a:r>
            <a:r>
              <a:rPr lang="en-US" altLang="ja-JP" dirty="0" smtClean="0">
                <a:latin typeface="メイリオ" panose="020B0604030504040204" pitchFamily="50" charset="-128"/>
                <a:ea typeface="メイリオ" panose="020B0604030504040204" pitchFamily="50" charset="-128"/>
              </a:rPr>
              <a:t>(3-2, 3-3, 3-6</a:t>
            </a:r>
            <a:r>
              <a:rPr lang="ja-JP" altLang="en-US" dirty="0" smtClean="0">
                <a:latin typeface="メイリオ" panose="020B0604030504040204" pitchFamily="50" charset="-128"/>
                <a:ea typeface="メイリオ" panose="020B0604030504040204" pitchFamily="50" charset="-128"/>
              </a:rPr>
              <a:t>参照</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とモーターの性能差をプログラムで吸収する</a:t>
            </a:r>
            <a:r>
              <a:rPr lang="en-US" altLang="ja-JP" dirty="0" smtClean="0">
                <a:latin typeface="メイリオ" panose="020B0604030504040204" pitchFamily="50" charset="-128"/>
                <a:ea typeface="メイリオ" panose="020B0604030504040204" pitchFamily="50" charset="-128"/>
              </a:rPr>
              <a:t>(3-4</a:t>
            </a:r>
            <a:r>
              <a:rPr lang="ja-JP" altLang="en-US" dirty="0" smtClean="0">
                <a:latin typeface="メイリオ" panose="020B0604030504040204" pitchFamily="50" charset="-128"/>
                <a:ea typeface="メイリオ" panose="020B0604030504040204" pitchFamily="50" charset="-128"/>
              </a:rPr>
              <a:t>参照</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事により、エリアを問わず、</a:t>
            </a:r>
            <a:r>
              <a:rPr lang="ja-JP" altLang="en-US" dirty="0" smtClean="0">
                <a:latin typeface="メイリオ" panose="020B0604030504040204" pitchFamily="50" charset="-128"/>
                <a:ea typeface="メイリオ" panose="020B0604030504040204" pitchFamily="50" charset="-128"/>
              </a:rPr>
              <a:t>「どの個体、どの</a:t>
            </a:r>
            <a:r>
              <a:rPr lang="ja-JP" altLang="en-US" dirty="0">
                <a:latin typeface="メイリオ" panose="020B0604030504040204" pitchFamily="50" charset="-128"/>
                <a:ea typeface="メイリオ" panose="020B0604030504040204" pitchFamily="50" charset="-128"/>
              </a:rPr>
              <a:t>コースでも」安定</a:t>
            </a:r>
            <a:r>
              <a:rPr lang="ja-JP" altLang="en-US" dirty="0" smtClean="0">
                <a:latin typeface="メイリオ" panose="020B0604030504040204" pitchFamily="50" charset="-128"/>
                <a:ea typeface="メイリオ" panose="020B0604030504040204" pitchFamily="50" charset="-128"/>
              </a:rPr>
              <a:t>した走行を目指しました。</a:t>
            </a:r>
            <a:endParaRPr lang="en-US" altLang="ja-JP" dirty="0" smtClean="0">
              <a:latin typeface="メイリオ" panose="020B0604030504040204" pitchFamily="50" charset="-128"/>
              <a:ea typeface="メイリオ" panose="020B0604030504040204" pitchFamily="50" charset="-128"/>
            </a:endParaRPr>
          </a:p>
          <a:p>
            <a:pPr marL="0" indent="0" eaLnBrk="1" hangingPunct="1">
              <a:lnSpc>
                <a:spcPct val="80000"/>
              </a:lnSpc>
              <a:spcBef>
                <a:spcPct val="20000"/>
              </a:spcBef>
            </a:pPr>
            <a:endParaRPr lang="en-US" altLang="ja-JP" dirty="0">
              <a:latin typeface="メイリオ" panose="020B0604030504040204" pitchFamily="50" charset="-128"/>
              <a:ea typeface="メイリオ" panose="020B0604030504040204" pitchFamily="50" charset="-128"/>
            </a:endParaRPr>
          </a:p>
          <a:p>
            <a:pPr marL="0" indent="0" eaLnBrk="1" hangingPunct="1">
              <a:lnSpc>
                <a:spcPct val="80000"/>
              </a:lnSpc>
              <a:spcBef>
                <a:spcPct val="20000"/>
              </a:spcBef>
            </a:pPr>
            <a:r>
              <a:rPr lang="ja-JP" altLang="en-US" dirty="0" smtClean="0">
                <a:latin typeface="メイリオ" panose="020B0604030504040204" pitchFamily="50" charset="-128"/>
                <a:ea typeface="メイリオ" panose="020B0604030504040204" pitchFamily="50" charset="-128"/>
              </a:rPr>
              <a:t>ひとことで言うなら、「量産型」です。</a:t>
            </a:r>
            <a:endParaRPr lang="en-US" altLang="ja-JP" dirty="0" smtClean="0">
              <a:latin typeface="メイリオ" panose="020B0604030504040204" pitchFamily="50" charset="-128"/>
              <a:ea typeface="メイリオ" panose="020B0604030504040204" pitchFamily="50" charset="-128"/>
            </a:endParaRPr>
          </a:p>
          <a:p>
            <a:pPr eaLnBrk="1" hangingPunct="1">
              <a:lnSpc>
                <a:spcPct val="80000"/>
              </a:lnSpc>
              <a:spcBef>
                <a:spcPct val="20000"/>
              </a:spcBef>
            </a:pPr>
            <a:endParaRPr lang="en-US" altLang="ja-JP" dirty="0">
              <a:latin typeface="メイリオ" panose="020B0604030504040204" pitchFamily="50" charset="-128"/>
              <a:ea typeface="メイリオ" panose="020B0604030504040204" pitchFamily="50" charset="-128"/>
            </a:endParaRPr>
          </a:p>
          <a:p>
            <a:pPr eaLnBrk="1" hangingPunct="1">
              <a:lnSpc>
                <a:spcPct val="80000"/>
              </a:lnSpc>
              <a:spcBef>
                <a:spcPct val="20000"/>
              </a:spcBef>
            </a:pPr>
            <a:r>
              <a:rPr lang="ja-JP" altLang="en-US" sz="2400" b="1" u="sng" dirty="0">
                <a:latin typeface="メイリオ" panose="020B0604030504040204" pitchFamily="50" charset="-128"/>
                <a:ea typeface="メイリオ" panose="020B0604030504040204" pitchFamily="50" charset="-128"/>
              </a:rPr>
              <a:t>☆モデルのここに注目！</a:t>
            </a:r>
          </a:p>
          <a:p>
            <a:pPr marL="0" indent="0" eaLnBrk="1" hangingPunct="1">
              <a:lnSpc>
                <a:spcPct val="80000"/>
              </a:lnSpc>
              <a:spcBef>
                <a:spcPct val="20000"/>
              </a:spcBef>
            </a:pPr>
            <a:endParaRPr lang="en-US" altLang="ja-JP" dirty="0" smtClean="0">
              <a:latin typeface="メイリオ" panose="020B0604030504040204" pitchFamily="50" charset="-128"/>
              <a:ea typeface="メイリオ" panose="020B0604030504040204" pitchFamily="50" charset="-128"/>
            </a:endParaRPr>
          </a:p>
          <a:p>
            <a:pPr marL="0" indent="0" eaLnBrk="1" hangingPunct="1">
              <a:lnSpc>
                <a:spcPct val="80000"/>
              </a:lnSpc>
              <a:spcBef>
                <a:spcPct val="20000"/>
              </a:spcBef>
            </a:pPr>
            <a:r>
              <a:rPr lang="ja-JP" altLang="en-US" dirty="0" smtClean="0">
                <a:latin typeface="メイリオ" panose="020B0604030504040204" pitchFamily="50" charset="-128"/>
                <a:ea typeface="メイリオ" panose="020B0604030504040204" pitchFamily="50" charset="-128"/>
              </a:rPr>
              <a:t>今年のしんよこは、ライントレースに</a:t>
            </a:r>
            <a:r>
              <a:rPr lang="en-US" altLang="ja-JP" dirty="0" smtClean="0">
                <a:latin typeface="メイリオ" panose="020B0604030504040204" pitchFamily="50" charset="-128"/>
                <a:ea typeface="メイリオ" panose="020B0604030504040204" pitchFamily="50" charset="-128"/>
              </a:rPr>
              <a:t>PID</a:t>
            </a:r>
            <a:r>
              <a:rPr lang="ja-JP" altLang="en-US" dirty="0" smtClean="0">
                <a:latin typeface="メイリオ" panose="020B0604030504040204" pitchFamily="50" charset="-128"/>
                <a:ea typeface="メイリオ" panose="020B0604030504040204" pitchFamily="50" charset="-128"/>
              </a:rPr>
              <a:t>を利用しません。</a:t>
            </a:r>
            <a:endParaRPr lang="en-US" altLang="ja-JP" dirty="0" smtClean="0">
              <a:latin typeface="メイリオ" panose="020B0604030504040204" pitchFamily="50" charset="-128"/>
              <a:ea typeface="メイリオ" panose="020B0604030504040204" pitchFamily="50" charset="-128"/>
            </a:endParaRPr>
          </a:p>
          <a:p>
            <a:pPr marL="261937" lvl="1" indent="0" eaLnBrk="1" hangingPunct="1">
              <a:lnSpc>
                <a:spcPct val="80000"/>
              </a:lnSpc>
              <a:spcBef>
                <a:spcPct val="20000"/>
              </a:spcBef>
            </a:pPr>
            <a:r>
              <a:rPr lang="en-US" altLang="ja-JP" sz="1400" dirty="0" smtClean="0">
                <a:latin typeface="メイリオ" panose="020B0604030504040204" pitchFamily="50" charset="-128"/>
                <a:ea typeface="メイリオ" panose="020B0604030504040204" pitchFamily="50" charset="-128"/>
              </a:rPr>
              <a:t>PID</a:t>
            </a:r>
            <a:r>
              <a:rPr lang="ja-JP" altLang="en-US" sz="1400" dirty="0" smtClean="0">
                <a:latin typeface="メイリオ" panose="020B0604030504040204" pitchFamily="50" charset="-128"/>
                <a:ea typeface="メイリオ" panose="020B0604030504040204" pitchFamily="50" charset="-128"/>
              </a:rPr>
              <a:t>を利用する事により、モーターの性能差やバッテリー残量により、走行速度が変わり、</a:t>
            </a:r>
            <a:r>
              <a:rPr lang="en-US" altLang="ja-JP" sz="1400" dirty="0" smtClean="0">
                <a:latin typeface="メイリオ" panose="020B0604030504040204" pitchFamily="50" charset="-128"/>
                <a:ea typeface="メイリオ" panose="020B0604030504040204" pitchFamily="50" charset="-128"/>
              </a:rPr>
              <a:t>PID</a:t>
            </a:r>
            <a:r>
              <a:rPr lang="ja-JP" altLang="en-US" sz="1400" dirty="0" smtClean="0">
                <a:latin typeface="メイリオ" panose="020B0604030504040204" pitchFamily="50" charset="-128"/>
                <a:ea typeface="メイリオ" panose="020B0604030504040204" pitchFamily="50" charset="-128"/>
              </a:rPr>
              <a:t>も影響を受けるだけでなく、変更に工数がかか</a:t>
            </a:r>
            <a:r>
              <a:rPr lang="ja-JP" altLang="en-US" sz="1400" dirty="0" smtClean="0">
                <a:latin typeface="メイリオ" panose="020B0604030504040204" pitchFamily="50" charset="-128"/>
                <a:ea typeface="メイリオ" panose="020B0604030504040204" pitchFamily="50" charset="-128"/>
              </a:rPr>
              <a:t>る為、少人数での開発には向かないと判断しました</a:t>
            </a:r>
            <a:endParaRPr lang="en-US" altLang="ja-JP" sz="1400" dirty="0" smtClean="0">
              <a:latin typeface="メイリオ" panose="020B0604030504040204" pitchFamily="50" charset="-128"/>
              <a:ea typeface="メイリオ" panose="020B0604030504040204" pitchFamily="50" charset="-128"/>
            </a:endParaRPr>
          </a:p>
          <a:p>
            <a:pPr marL="0" indent="0" eaLnBrk="1" hangingPunct="1">
              <a:lnSpc>
                <a:spcPct val="80000"/>
              </a:lnSpc>
              <a:spcBef>
                <a:spcPct val="20000"/>
              </a:spcBef>
            </a:pPr>
            <a:endParaRPr lang="en-US" altLang="ja-JP" dirty="0" smtClean="0">
              <a:latin typeface="メイリオ" panose="020B0604030504040204" pitchFamily="50" charset="-128"/>
              <a:ea typeface="メイリオ" panose="020B0604030504040204" pitchFamily="50" charset="-128"/>
            </a:endParaRPr>
          </a:p>
          <a:p>
            <a:pPr marL="0" indent="0" eaLnBrk="1" hangingPunct="1">
              <a:lnSpc>
                <a:spcPct val="80000"/>
              </a:lnSpc>
              <a:spcBef>
                <a:spcPct val="20000"/>
              </a:spcBef>
            </a:pPr>
            <a:r>
              <a:rPr lang="ja-JP" altLang="en-US" dirty="0" smtClean="0">
                <a:latin typeface="メイリオ" panose="020B0604030504040204" pitchFamily="50" charset="-128"/>
                <a:ea typeface="メイリオ" panose="020B0604030504040204" pitchFamily="50" charset="-128"/>
              </a:rPr>
              <a:t>リリース済み</a:t>
            </a:r>
            <a:r>
              <a:rPr lang="ja-JP" altLang="en-US" dirty="0">
                <a:latin typeface="メイリオ" panose="020B0604030504040204" pitchFamily="50" charset="-128"/>
                <a:ea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rPr>
              <a:t>コースのファイルと</a:t>
            </a:r>
            <a:r>
              <a:rPr lang="ja-JP" altLang="en-US" dirty="0">
                <a:latin typeface="メイリオ" panose="020B0604030504040204" pitchFamily="50" charset="-128"/>
                <a:ea typeface="メイリオ" panose="020B0604030504040204" pitchFamily="50" charset="-128"/>
              </a:rPr>
              <a:t>実際のコースを基に</a:t>
            </a:r>
            <a:r>
              <a:rPr lang="ja-JP" altLang="en-US" dirty="0" smtClean="0">
                <a:latin typeface="メイリオ" panose="020B0604030504040204" pitchFamily="50" charset="-128"/>
                <a:ea typeface="メイリオ" panose="020B0604030504040204" pitchFamily="50" charset="-128"/>
              </a:rPr>
              <a:t>、地図を作成し、エリアごとに最適な走行を実現します。</a:t>
            </a:r>
            <a:endParaRPr lang="en-US" altLang="ja-JP" dirty="0" smtClean="0">
              <a:latin typeface="メイリオ" panose="020B0604030504040204" pitchFamily="50" charset="-128"/>
              <a:ea typeface="メイリオ" panose="020B0604030504040204" pitchFamily="50" charset="-128"/>
            </a:endParaRPr>
          </a:p>
          <a:p>
            <a:pPr marL="0" indent="0" eaLnBrk="1" hangingPunct="1">
              <a:lnSpc>
                <a:spcPct val="80000"/>
              </a:lnSpc>
              <a:spcBef>
                <a:spcPct val="20000"/>
              </a:spcBef>
            </a:pPr>
            <a:r>
              <a:rPr lang="ja-JP" altLang="en-US" dirty="0" smtClean="0">
                <a:latin typeface="メイリオ" panose="020B0604030504040204" pitchFamily="50" charset="-128"/>
                <a:ea typeface="メイリオ" panose="020B0604030504040204" pitchFamily="50" charset="-128"/>
              </a:rPr>
              <a:t>そして、コースデータと設定を入れ替える事で、どのコースでも走れるようにします。</a:t>
            </a:r>
            <a:endParaRPr lang="en-US" altLang="ja-JP" dirty="0" smtClean="0">
              <a:latin typeface="メイリオ" panose="020B0604030504040204" pitchFamily="50" charset="-128"/>
              <a:ea typeface="メイリオ" panose="020B0604030504040204" pitchFamily="50" charset="-128"/>
            </a:endParaRPr>
          </a:p>
        </p:txBody>
      </p:sp>
      <p:sp>
        <p:nvSpPr>
          <p:cNvPr id="5128" name="Rectangle 3"/>
          <p:cNvSpPr>
            <a:spLocks noChangeArrowheads="1"/>
          </p:cNvSpPr>
          <p:nvPr/>
        </p:nvSpPr>
        <p:spPr bwMode="auto">
          <a:xfrm>
            <a:off x="719138" y="2112964"/>
            <a:ext cx="6480175" cy="7985470"/>
          </a:xfrm>
          <a:prstGeom prst="rect">
            <a:avLst/>
          </a:prstGeom>
          <a:noFill/>
          <a:ln>
            <a:noFill/>
          </a:ln>
          <a:extLst/>
        </p:spPr>
        <p:txBody>
          <a:bodyPr lIns="142537" tIns="71269" rIns="142537" bIns="71269"/>
          <a:lstStyle>
            <a:lvl1pPr defTabSz="1279525">
              <a:defRPr kumimoji="1">
                <a:solidFill>
                  <a:schemeClr val="tx1"/>
                </a:solidFill>
                <a:latin typeface="Times New Roman" panose="02020603050405020304" pitchFamily="18" charset="0"/>
                <a:ea typeface="ＭＳ Ｐゴシック" panose="020B0600070205080204" pitchFamily="50" charset="-128"/>
              </a:defRPr>
            </a:lvl1pPr>
            <a:lvl2pPr marL="742950" indent="-285750" defTabSz="1279525">
              <a:defRPr kumimoji="1">
                <a:solidFill>
                  <a:schemeClr val="tx1"/>
                </a:solidFill>
                <a:latin typeface="Times New Roman" panose="02020603050405020304" pitchFamily="18" charset="0"/>
                <a:ea typeface="ＭＳ Ｐゴシック" panose="020B0600070205080204" pitchFamily="50" charset="-128"/>
              </a:defRPr>
            </a:lvl2pPr>
            <a:lvl3pPr marL="1143000" indent="-228600" defTabSz="1279525">
              <a:defRPr kumimoji="1">
                <a:solidFill>
                  <a:schemeClr val="tx1"/>
                </a:solidFill>
                <a:latin typeface="Times New Roman" panose="02020603050405020304" pitchFamily="18" charset="0"/>
                <a:ea typeface="ＭＳ Ｐゴシック" panose="020B0600070205080204" pitchFamily="50" charset="-128"/>
              </a:defRPr>
            </a:lvl3pPr>
            <a:lvl4pPr marL="1600200" indent="-228600" defTabSz="1279525">
              <a:defRPr kumimoji="1">
                <a:solidFill>
                  <a:schemeClr val="tx1"/>
                </a:solidFill>
                <a:latin typeface="Times New Roman" panose="02020603050405020304" pitchFamily="18" charset="0"/>
                <a:ea typeface="ＭＳ Ｐゴシック" panose="020B0600070205080204" pitchFamily="50" charset="-128"/>
              </a:defRPr>
            </a:lvl4pPr>
            <a:lvl5pPr marL="2057400" indent="-228600" defTabSz="1279525">
              <a:defRPr kumimoji="1">
                <a:solidFill>
                  <a:schemeClr val="tx1"/>
                </a:solidFill>
                <a:latin typeface="Times New Roman" panose="02020603050405020304" pitchFamily="18" charset="0"/>
                <a:ea typeface="ＭＳ Ｐゴシック" panose="020B0600070205080204" pitchFamily="50" charset="-128"/>
              </a:defRPr>
            </a:lvl5pPr>
            <a:lvl6pPr marL="25146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eaLnBrk="1" hangingPunct="1">
              <a:lnSpc>
                <a:spcPct val="80000"/>
              </a:lnSpc>
              <a:spcBef>
                <a:spcPts val="600"/>
              </a:spcBef>
            </a:pPr>
            <a:r>
              <a:rPr lang="en-US" altLang="ja-JP" sz="2400" b="1" u="sng" dirty="0">
                <a:latin typeface="メイリオ" panose="020B0604030504040204" pitchFamily="50" charset="-128"/>
                <a:ea typeface="メイリオ" panose="020B0604030504040204" pitchFamily="50" charset="-128"/>
              </a:rPr>
              <a:t>☆</a:t>
            </a:r>
            <a:r>
              <a:rPr lang="ja-JP" altLang="en-US" sz="2400" b="1" u="sng" dirty="0">
                <a:latin typeface="メイリオ" panose="020B0604030504040204" pitchFamily="50" charset="-128"/>
                <a:ea typeface="メイリオ" panose="020B0604030504040204" pitchFamily="50" charset="-128"/>
              </a:rPr>
              <a:t>チーム紹介</a:t>
            </a:r>
          </a:p>
          <a:p>
            <a:pPr eaLnBrk="1" hangingPunct="1">
              <a:lnSpc>
                <a:spcPct val="80000"/>
              </a:lnSpc>
              <a:spcBef>
                <a:spcPts val="600"/>
              </a:spcBef>
            </a:pPr>
            <a:endParaRPr lang="en-US" altLang="ja-JP" dirty="0">
              <a:latin typeface="メイリオ" panose="020B0604030504040204" pitchFamily="50" charset="-128"/>
              <a:ea typeface="メイリオ" panose="020B0604030504040204" pitchFamily="50" charset="-128"/>
            </a:endParaRPr>
          </a:p>
          <a:p>
            <a:pPr eaLnBrk="1" hangingPunct="1">
              <a:lnSpc>
                <a:spcPct val="80000"/>
              </a:lnSpc>
              <a:spcBef>
                <a:spcPts val="600"/>
              </a:spcBef>
            </a:pPr>
            <a:r>
              <a:rPr lang="ja-JP" altLang="en-US" dirty="0" smtClean="0">
                <a:latin typeface="メイリオ" panose="020B0604030504040204" pitchFamily="50" charset="-128"/>
                <a:ea typeface="メイリオ" panose="020B0604030504040204" pitchFamily="50" charset="-128"/>
              </a:rPr>
              <a:t>組み込み機器向けのシステム開発を主におこなう新横浜事業所所属</a:t>
            </a:r>
            <a:r>
              <a:rPr lang="ja-JP" altLang="en-US" dirty="0">
                <a:latin typeface="メイリオ" panose="020B0604030504040204" pitchFamily="50" charset="-128"/>
                <a:ea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rPr>
              <a:t>4</a:t>
            </a:r>
            <a:r>
              <a:rPr lang="ja-JP" altLang="en-US" dirty="0" smtClean="0">
                <a:latin typeface="メイリオ" panose="020B0604030504040204" pitchFamily="50" charset="-128"/>
                <a:ea typeface="メイリオ" panose="020B0604030504040204" pitchFamily="50" charset="-128"/>
              </a:rPr>
              <a:t>人で</a:t>
            </a:r>
            <a:r>
              <a:rPr lang="ja-JP" altLang="en-US" dirty="0" smtClean="0">
                <a:latin typeface="メイリオ" panose="020B0604030504040204" pitchFamily="50" charset="-128"/>
                <a:ea typeface="メイリオ" panose="020B0604030504040204" pitchFamily="50" charset="-128"/>
              </a:rPr>
              <a:t>す。</a:t>
            </a:r>
            <a:endParaRPr lang="en-US" altLang="ja-JP" dirty="0" smtClean="0">
              <a:latin typeface="メイリオ" panose="020B0604030504040204" pitchFamily="50" charset="-128"/>
              <a:ea typeface="メイリオ" panose="020B0604030504040204" pitchFamily="50" charset="-128"/>
            </a:endParaRPr>
          </a:p>
          <a:p>
            <a:pPr eaLnBrk="1" hangingPunct="1">
              <a:lnSpc>
                <a:spcPct val="80000"/>
              </a:lnSpc>
              <a:spcBef>
                <a:spcPts val="600"/>
              </a:spcBef>
            </a:pPr>
            <a:endParaRPr lang="en-US" altLang="ja-JP" dirty="0" smtClean="0">
              <a:latin typeface="メイリオ" panose="020B0604030504040204" pitchFamily="50" charset="-128"/>
              <a:ea typeface="メイリオ" panose="020B0604030504040204" pitchFamily="50" charset="-128"/>
            </a:endParaRPr>
          </a:p>
          <a:p>
            <a:pPr eaLnBrk="1" hangingPunct="1">
              <a:lnSpc>
                <a:spcPct val="80000"/>
              </a:lnSpc>
              <a:spcBef>
                <a:spcPts val="600"/>
              </a:spcBef>
            </a:pPr>
            <a:r>
              <a:rPr lang="az-Cyrl-AZ" altLang="ja-JP" dirty="0">
                <a:latin typeface="メイリオ" panose="020B0604030504040204" pitchFamily="50" charset="-128"/>
                <a:ea typeface="メイリオ" panose="020B0604030504040204" pitchFamily="50" charset="-128"/>
              </a:rPr>
              <a:t>(´Д</a:t>
            </a:r>
            <a:r>
              <a:rPr lang="ja-JP" altLang="az-Cyrl-AZ" dirty="0">
                <a:latin typeface="メイリオ" panose="020B0604030504040204" pitchFamily="50" charset="-128"/>
                <a:ea typeface="メイリオ" panose="020B0604030504040204" pitchFamily="50" charset="-128"/>
              </a:rPr>
              <a:t>｀ </a:t>
            </a:r>
            <a:r>
              <a:rPr lang="az-Cyrl-AZ" altLang="ja-JP" dirty="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とりあえず、これ</a:t>
            </a:r>
            <a:r>
              <a:rPr lang="ja-JP" altLang="en-US" dirty="0" smtClean="0">
                <a:latin typeface="メイリオ" panose="020B0604030504040204" pitchFamily="50" charset="-128"/>
                <a:ea typeface="メイリオ" panose="020B0604030504040204" pitchFamily="50" charset="-128"/>
              </a:rPr>
              <a:t>でチーム名、出しとくね」</a:t>
            </a:r>
            <a:r>
              <a:rPr lang="en-US" altLang="ja-JP" dirty="0" smtClean="0">
                <a:latin typeface="メイリオ" panose="020B0604030504040204" pitchFamily="50" charset="-128"/>
                <a:ea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rPr>
            </a:br>
            <a:r>
              <a:rPr lang="az-Cyrl-AZ" altLang="ja-JP" dirty="0" smtClean="0">
                <a:latin typeface="メイリオ" panose="020B0604030504040204" pitchFamily="50" charset="-128"/>
                <a:ea typeface="メイリオ" panose="020B0604030504040204" pitchFamily="50" charset="-128"/>
              </a:rPr>
              <a:t>(</a:t>
            </a:r>
            <a:r>
              <a:rPr lang="ja-JP" altLang="az-Cyrl-AZ" dirty="0" err="1">
                <a:latin typeface="メイリオ" panose="020B0604030504040204" pitchFamily="50" charset="-128"/>
                <a:ea typeface="メイリオ" panose="020B0604030504040204" pitchFamily="50" charset="-128"/>
              </a:rPr>
              <a:t>゜</a:t>
            </a:r>
            <a:r>
              <a:rPr lang="az-Cyrl-AZ" altLang="ja-JP" dirty="0">
                <a:latin typeface="メイリオ" panose="020B0604030504040204" pitchFamily="50" charset="-128"/>
                <a:ea typeface="メイリオ" panose="020B0604030504040204" pitchFamily="50" charset="-128"/>
              </a:rPr>
              <a:t>д</a:t>
            </a:r>
            <a:r>
              <a:rPr lang="ja-JP" altLang="az-Cyrl-AZ" dirty="0" err="1">
                <a:latin typeface="メイリオ" panose="020B0604030504040204" pitchFamily="50" charset="-128"/>
                <a:ea typeface="メイリオ" panose="020B0604030504040204" pitchFamily="50" charset="-128"/>
              </a:rPr>
              <a:t>゜</a:t>
            </a:r>
            <a:r>
              <a:rPr lang="az-Cyrl-AZ" altLang="ja-JP" dirty="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「まじか」</a:t>
            </a:r>
            <a:r>
              <a:rPr lang="en-US" altLang="ja-JP" dirty="0" smtClean="0">
                <a:latin typeface="メイリオ" panose="020B0604030504040204" pitchFamily="50" charset="-128"/>
                <a:ea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rPr>
              <a:t>と</a:t>
            </a:r>
            <a:r>
              <a:rPr lang="ja-JP" altLang="en-US" dirty="0">
                <a:latin typeface="メイリオ" panose="020B0604030504040204" pitchFamily="50" charset="-128"/>
                <a:ea typeface="メイリオ" panose="020B0604030504040204" pitchFamily="50" charset="-128"/>
              </a:rPr>
              <a:t>いう</a:t>
            </a:r>
            <a:r>
              <a:rPr lang="ja-JP" altLang="en-US" dirty="0" smtClean="0">
                <a:latin typeface="メイリオ" panose="020B0604030504040204" pitchFamily="50" charset="-128"/>
                <a:ea typeface="メイリオ" panose="020B0604030504040204" pitchFamily="50" charset="-128"/>
              </a:rPr>
              <a:t>イキヨイで出してみました</a:t>
            </a: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pPr eaLnBrk="1" hangingPunct="1">
              <a:lnSpc>
                <a:spcPct val="80000"/>
              </a:lnSpc>
              <a:spcBef>
                <a:spcPts val="600"/>
              </a:spcBef>
            </a:pPr>
            <a:endParaRPr lang="en-US" altLang="ja-JP" dirty="0">
              <a:latin typeface="メイリオ" panose="020B0604030504040204" pitchFamily="50" charset="-128"/>
              <a:ea typeface="メイリオ" panose="020B0604030504040204" pitchFamily="50" charset="-128"/>
            </a:endParaRPr>
          </a:p>
          <a:p>
            <a:pPr eaLnBrk="1" hangingPunct="1">
              <a:lnSpc>
                <a:spcPct val="80000"/>
              </a:lnSpc>
              <a:spcBef>
                <a:spcPts val="600"/>
              </a:spcBef>
            </a:pPr>
            <a:r>
              <a:rPr lang="ja-JP" altLang="en-US" dirty="0">
                <a:latin typeface="メイリオ" panose="020B0604030504040204" pitchFamily="50" charset="-128"/>
                <a:ea typeface="メイリオ" panose="020B0604030504040204" pitchFamily="50" charset="-128"/>
              </a:rPr>
              <a:t>しんよこはいいぞ</a:t>
            </a:r>
            <a:endParaRPr lang="en-US" altLang="ja-JP" dirty="0">
              <a:latin typeface="メイリオ" panose="020B0604030504040204" pitchFamily="50" charset="-128"/>
              <a:ea typeface="メイリオ" panose="020B0604030504040204" pitchFamily="50" charset="-128"/>
            </a:endParaRPr>
          </a:p>
          <a:p>
            <a:pPr eaLnBrk="1" hangingPunct="1">
              <a:lnSpc>
                <a:spcPct val="80000"/>
              </a:lnSpc>
              <a:spcBef>
                <a:spcPts val="600"/>
              </a:spcBef>
            </a:pPr>
            <a:endParaRPr lang="ja-JP" altLang="en-US" dirty="0">
              <a:latin typeface="メイリオ" panose="020B0604030504040204" pitchFamily="50" charset="-128"/>
              <a:ea typeface="メイリオ" panose="020B0604030504040204" pitchFamily="50" charset="-128"/>
            </a:endParaRPr>
          </a:p>
          <a:p>
            <a:pPr eaLnBrk="1" hangingPunct="1">
              <a:lnSpc>
                <a:spcPct val="80000"/>
              </a:lnSpc>
              <a:spcBef>
                <a:spcPts val="600"/>
              </a:spcBef>
            </a:pPr>
            <a:r>
              <a:rPr lang="ja-JP" altLang="en-US" sz="2400" b="1" u="sng" dirty="0">
                <a:latin typeface="メイリオ" panose="020B0604030504040204" pitchFamily="50" charset="-128"/>
                <a:ea typeface="メイリオ" panose="020B0604030504040204" pitchFamily="50" charset="-128"/>
              </a:rPr>
              <a:t>☆組込み、そしてモデリングの未来へ一言</a:t>
            </a:r>
          </a:p>
          <a:p>
            <a:pPr eaLnBrk="1" hangingPunct="1">
              <a:lnSpc>
                <a:spcPct val="80000"/>
              </a:lnSpc>
              <a:spcBef>
                <a:spcPts val="600"/>
              </a:spcBef>
            </a:pPr>
            <a:endParaRPr lang="en-US" altLang="ja-JP" dirty="0">
              <a:latin typeface="メイリオ" panose="020B0604030504040204" pitchFamily="50" charset="-128"/>
              <a:ea typeface="メイリオ" panose="020B0604030504040204" pitchFamily="50" charset="-128"/>
            </a:endParaRPr>
          </a:p>
          <a:p>
            <a:pPr eaLnBrk="1" hangingPunct="1">
              <a:lnSpc>
                <a:spcPct val="80000"/>
              </a:lnSpc>
              <a:spcBef>
                <a:spcPts val="600"/>
              </a:spcBef>
            </a:pPr>
            <a:r>
              <a:rPr lang="ja-JP" altLang="en-US" dirty="0">
                <a:latin typeface="メイリオ" panose="020B0604030504040204" pitchFamily="50" charset="-128"/>
                <a:ea typeface="メイリオ" panose="020B0604030504040204" pitchFamily="50" charset="-128"/>
              </a:rPr>
              <a:t>現在、組み込み開発において、短期間で複数の複雑なプロダクトを作り、リリースしています。</a:t>
            </a:r>
            <a:endParaRPr lang="en-US" altLang="ja-JP" dirty="0">
              <a:latin typeface="メイリオ" panose="020B0604030504040204" pitchFamily="50" charset="-128"/>
              <a:ea typeface="メイリオ" panose="020B0604030504040204" pitchFamily="50" charset="-128"/>
            </a:endParaRPr>
          </a:p>
          <a:p>
            <a:pPr eaLnBrk="1" hangingPunct="1">
              <a:lnSpc>
                <a:spcPct val="80000"/>
              </a:lnSpc>
              <a:spcBef>
                <a:spcPts val="600"/>
              </a:spcBef>
            </a:pPr>
            <a:r>
              <a:rPr lang="ja-JP" altLang="en-US" dirty="0">
                <a:latin typeface="メイリオ" panose="020B0604030504040204" pitchFamily="50" charset="-128"/>
                <a:ea typeface="メイリオ" panose="020B0604030504040204" pitchFamily="50" charset="-128"/>
              </a:rPr>
              <a:t>難しい開発を成功させる為には、開発者間の情報共有が重要です。短時間で正しく「何を、どう作るか。また、変更しやすく作るか」を共有する</a:t>
            </a:r>
            <a:r>
              <a:rPr lang="ja-JP" altLang="en-US" dirty="0" smtClean="0">
                <a:latin typeface="メイリオ" panose="020B0604030504040204" pitchFamily="50" charset="-128"/>
                <a:ea typeface="メイリオ" panose="020B0604030504040204" pitchFamily="50" charset="-128"/>
              </a:rPr>
              <a:t>為に、設計の意図を正しくモデリングし</a:t>
            </a:r>
            <a:r>
              <a:rPr lang="ja-JP" altLang="en-US" dirty="0" smtClean="0">
                <a:latin typeface="メイリオ" panose="020B0604030504040204" pitchFamily="50" charset="-128"/>
                <a:ea typeface="メイリオ" panose="020B0604030504040204" pitchFamily="50" charset="-128"/>
              </a:rPr>
              <a:t>、意図を正しく伝えるためにどうすべきかを、日々考え、実践していくことを願います。</a:t>
            </a:r>
            <a:endParaRPr lang="en-US" altLang="ja-JP" dirty="0">
              <a:latin typeface="メイリオ" panose="020B0604030504040204" pitchFamily="50" charset="-128"/>
              <a:ea typeface="メイリオ" panose="020B0604030504040204" pitchFamily="50" charset="-128"/>
            </a:endParaRPr>
          </a:p>
          <a:p>
            <a:pPr eaLnBrk="1" hangingPunct="1">
              <a:lnSpc>
                <a:spcPct val="80000"/>
              </a:lnSpc>
              <a:spcBef>
                <a:spcPts val="600"/>
              </a:spcBef>
            </a:pPr>
            <a:endParaRPr lang="en-US" altLang="ja-JP" dirty="0">
              <a:latin typeface="メイリオ" panose="020B0604030504040204" pitchFamily="50" charset="-128"/>
              <a:ea typeface="メイリオ" panose="020B0604030504040204" pitchFamily="50" charset="-128"/>
            </a:endParaRPr>
          </a:p>
          <a:p>
            <a:pPr eaLnBrk="1" hangingPunct="1">
              <a:lnSpc>
                <a:spcPct val="80000"/>
              </a:lnSpc>
              <a:spcBef>
                <a:spcPts val="600"/>
              </a:spcBef>
            </a:pPr>
            <a:r>
              <a:rPr lang="ja-JP" altLang="en-US" sz="2400" b="1" u="sng" dirty="0">
                <a:latin typeface="メイリオ" panose="020B0604030504040204" pitchFamily="50" charset="-128"/>
                <a:ea typeface="メイリオ" panose="020B0604030504040204" pitchFamily="50" charset="-128"/>
              </a:rPr>
              <a:t>☆コンテストにかける意気込み、アピール</a:t>
            </a:r>
          </a:p>
          <a:p>
            <a:pPr eaLnBrk="1" hangingPunct="1">
              <a:lnSpc>
                <a:spcPct val="80000"/>
              </a:lnSpc>
              <a:spcBef>
                <a:spcPts val="600"/>
              </a:spcBef>
            </a:pPr>
            <a:endParaRPr lang="en-US" altLang="ja-JP" dirty="0">
              <a:latin typeface="メイリオ" panose="020B0604030504040204" pitchFamily="50" charset="-128"/>
              <a:ea typeface="メイリオ" panose="020B0604030504040204" pitchFamily="50" charset="-128"/>
            </a:endParaRPr>
          </a:p>
          <a:p>
            <a:pPr eaLnBrk="1" hangingPunct="1">
              <a:lnSpc>
                <a:spcPct val="80000"/>
              </a:lnSpc>
              <a:spcBef>
                <a:spcPts val="600"/>
              </a:spcBef>
            </a:pPr>
            <a:r>
              <a:rPr lang="ja-JP" altLang="en-US" b="1" dirty="0" smtClean="0">
                <a:latin typeface="メイリオ" panose="020B0604030504040204" pitchFamily="50" charset="-128"/>
                <a:ea typeface="メイリオ" panose="020B0604030504040204" pitchFamily="50" charset="-128"/>
              </a:rPr>
              <a:t>目標は、</a:t>
            </a:r>
            <a:r>
              <a:rPr lang="en-US" altLang="ja-JP" b="1" dirty="0" smtClean="0">
                <a:latin typeface="メイリオ" panose="020B0604030504040204" pitchFamily="50" charset="-128"/>
                <a:ea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rPr>
              <a:t>事故ら</a:t>
            </a:r>
            <a:r>
              <a:rPr lang="ja-JP" altLang="en-US" b="1" dirty="0" err="1" smtClean="0">
                <a:latin typeface="メイリオ" panose="020B0604030504040204" pitchFamily="50" charset="-128"/>
                <a:ea typeface="メイリオ" panose="020B0604030504040204" pitchFamily="50" charset="-128"/>
              </a:rPr>
              <a:t>ず</a:t>
            </a:r>
            <a:r>
              <a:rPr lang="en-US" altLang="ja-JP" b="1" dirty="0">
                <a:latin typeface="メイリオ" panose="020B0604030504040204" pitchFamily="50" charset="-128"/>
                <a:ea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rPr>
              <a:t>完走！</a:t>
            </a:r>
            <a:endParaRPr lang="en-US" altLang="ja-JP" b="1" dirty="0" smtClean="0">
              <a:latin typeface="メイリオ" panose="020B0604030504040204" pitchFamily="50" charset="-128"/>
              <a:ea typeface="メイリオ" panose="020B0604030504040204" pitchFamily="50" charset="-128"/>
            </a:endParaRPr>
          </a:p>
          <a:p>
            <a:pPr eaLnBrk="1" hangingPunct="1">
              <a:lnSpc>
                <a:spcPct val="80000"/>
              </a:lnSpc>
              <a:spcBef>
                <a:spcPts val="600"/>
              </a:spcBef>
            </a:pPr>
            <a:r>
              <a:rPr lang="ja-JP" altLang="en-US" dirty="0" smtClean="0">
                <a:latin typeface="メイリオ" panose="020B0604030504040204" pitchFamily="50" charset="-128"/>
                <a:ea typeface="メイリオ" panose="020B0604030504040204" pitchFamily="50" charset="-128"/>
              </a:rPr>
              <a:t>ここ数年、発進すら危うかったので、</a:t>
            </a:r>
            <a:r>
              <a:rPr lang="en-US" altLang="ja-JP" dirty="0" smtClean="0">
                <a:latin typeface="メイリオ" panose="020B0604030504040204" pitchFamily="50" charset="-128"/>
                <a:ea typeface="メイリオ" panose="020B0604030504040204" pitchFamily="50" charset="-128"/>
              </a:rPr>
              <a:t>C++</a:t>
            </a:r>
            <a:r>
              <a:rPr lang="ja-JP" altLang="en-US" dirty="0" smtClean="0">
                <a:latin typeface="メイリオ" panose="020B0604030504040204" pitchFamily="50" charset="-128"/>
                <a:ea typeface="メイリオ" panose="020B0604030504040204" pitchFamily="50" charset="-128"/>
              </a:rPr>
              <a:t>を採用し、着実に走行体を走らせる事を第一に考え、設計します。</a:t>
            </a:r>
            <a:endParaRPr lang="en-US" altLang="ja-JP" dirty="0" smtClean="0">
              <a:latin typeface="メイリオ" panose="020B0604030504040204" pitchFamily="50" charset="-128"/>
              <a:ea typeface="メイリオ" panose="020B0604030504040204" pitchFamily="50" charset="-128"/>
            </a:endParaRPr>
          </a:p>
          <a:p>
            <a:pPr eaLnBrk="1" hangingPunct="1">
              <a:lnSpc>
                <a:spcPct val="80000"/>
              </a:lnSpc>
              <a:spcBef>
                <a:spcPts val="600"/>
              </a:spcBef>
            </a:pPr>
            <a:r>
              <a:rPr lang="ja-JP" altLang="en-US" dirty="0" smtClean="0">
                <a:latin typeface="メイリオ" panose="020B0604030504040204" pitchFamily="50" charset="-128"/>
                <a:ea typeface="メイリオ" panose="020B0604030504040204" pitchFamily="50" charset="-128"/>
              </a:rPr>
              <a:t>また、今回は、変更にツヨイだけではなく、どう読まれるかも意識してモデル図を作成しました。</a:t>
            </a:r>
            <a:endParaRPr lang="en-US" altLang="ja-JP" dirty="0" smtClean="0">
              <a:latin typeface="メイリオ" panose="020B0604030504040204" pitchFamily="50" charset="-128"/>
              <a:ea typeface="メイリオ" panose="020B0604030504040204" pitchFamily="50" charset="-128"/>
            </a:endParaRPr>
          </a:p>
          <a:p>
            <a:pPr eaLnBrk="1" hangingPunct="1">
              <a:lnSpc>
                <a:spcPct val="80000"/>
              </a:lnSpc>
              <a:spcBef>
                <a:spcPts val="600"/>
              </a:spcBef>
            </a:pPr>
            <a:r>
              <a:rPr lang="ja-JP" altLang="en-US" dirty="0" smtClean="0">
                <a:latin typeface="メイリオ" panose="020B0604030504040204" pitchFamily="50" charset="-128"/>
                <a:ea typeface="メイリオ" panose="020B0604030504040204" pitchFamily="50" charset="-128"/>
              </a:rPr>
              <a:t>     </a:t>
            </a:r>
            <a:r>
              <a:rPr lang="ko-KR" altLang="en-US" dirty="0" smtClean="0"/>
              <a:t>╭</a:t>
            </a:r>
            <a:r>
              <a:rPr lang="en-US" altLang="ko-KR" dirty="0"/>
              <a:t>( </a:t>
            </a:r>
            <a:r>
              <a:rPr lang="ko-KR" altLang="en-US" dirty="0"/>
              <a:t>･ㅂ･</a:t>
            </a:r>
            <a:r>
              <a:rPr lang="en-US" altLang="ko-KR" dirty="0"/>
              <a:t>)</a:t>
            </a:r>
            <a:r>
              <a:rPr lang="ar-AE" altLang="ja-JP" dirty="0"/>
              <a:t>و ̑̑ </a:t>
            </a:r>
            <a:r>
              <a:rPr lang="ja-JP" altLang="en-US" dirty="0"/>
              <a:t> ｸﾞｯ </a:t>
            </a:r>
            <a:r>
              <a:rPr lang="en-US" altLang="ja-JP" dirty="0" smtClean="0"/>
              <a:t>!</a:t>
            </a:r>
            <a:endParaRPr lang="en-US" altLang="ja-JP" dirty="0">
              <a:latin typeface="メイリオ" panose="020B0604030504040204" pitchFamily="50" charset="-128"/>
              <a:ea typeface="メイリオ" panose="020B0604030504040204" pitchFamily="50" charset="-12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標準デザイン">
  <a:themeElements>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ユーザー定義 1">
      <a:majorFont>
        <a:latin typeface="ＭＳ Ｐゴシック"/>
        <a:ea typeface="ＭＳ Ｐゴシック"/>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611188" rtl="0" eaLnBrk="1" fontAlgn="base" latinLnBrk="0" hangingPunct="1">
          <a:lnSpc>
            <a:spcPct val="100000"/>
          </a:lnSpc>
          <a:spcBef>
            <a:spcPct val="0"/>
          </a:spcBef>
          <a:spcAft>
            <a:spcPct val="0"/>
          </a:spcAft>
          <a:buClrTx/>
          <a:buSzTx/>
          <a:buFontTx/>
          <a:buNone/>
          <a:tabLst/>
          <a:defRPr kumimoji="1" lang="ja-JP" altLang="en-US" sz="1600" b="0" i="0" u="none" strike="noStrike" cap="none" normalizeH="0" baseline="0" smtClean="0">
            <a:ln>
              <a:noFill/>
            </a:ln>
            <a:solidFill>
              <a:schemeClr val="tx1"/>
            </a:solidFill>
            <a:effectLst/>
            <a:latin typeface="Times New Roman" pitchFamily="18"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611188" rtl="0" eaLnBrk="1" fontAlgn="base" latinLnBrk="0" hangingPunct="1">
          <a:lnSpc>
            <a:spcPct val="100000"/>
          </a:lnSpc>
          <a:spcBef>
            <a:spcPct val="0"/>
          </a:spcBef>
          <a:spcAft>
            <a:spcPct val="0"/>
          </a:spcAft>
          <a:buClrTx/>
          <a:buSzTx/>
          <a:buFontTx/>
          <a:buNone/>
          <a:tabLst/>
          <a:defRPr kumimoji="1" lang="ja-JP" altLang="en-US" sz="1600" b="0" i="0" u="none" strike="noStrike" cap="none" normalizeH="0" baseline="0" smtClean="0">
            <a:ln>
              <a:noFill/>
            </a:ln>
            <a:solidFill>
              <a:schemeClr val="tx1"/>
            </a:solidFill>
            <a:effectLst/>
            <a:latin typeface="Times New Roman" pitchFamily="18" charset="0"/>
            <a:ea typeface="ＭＳ Ｐゴシック" pitchFamily="50" charset="-128"/>
          </a:defRPr>
        </a:defPPr>
      </a:lstStyle>
    </a:ln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1029</TotalTime>
  <Words>310</Words>
  <Application>Microsoft Office PowerPoint</Application>
  <PresentationFormat>ユーザー設定</PresentationFormat>
  <Paragraphs>46</Paragraphs>
  <Slides>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HGP創英角ｺﾞｼｯｸUB</vt:lpstr>
      <vt:lpstr>ＭＳ Ｐゴシック</vt:lpstr>
      <vt:lpstr>ＭＳ Ｐ明朝</vt:lpstr>
      <vt:lpstr>メイリオ</vt:lpstr>
      <vt:lpstr>Arial</vt:lpstr>
      <vt:lpstr>Times New Roman</vt:lpstr>
      <vt:lpstr>標準デザイン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Ishigami Masanori</cp:lastModifiedBy>
  <cp:revision>148</cp:revision>
  <cp:lastPrinted>2016-04-11T10:00:14Z</cp:lastPrinted>
  <dcterms:created xsi:type="dcterms:W3CDTF">2002-02-28T07:41:56Z</dcterms:created>
  <dcterms:modified xsi:type="dcterms:W3CDTF">2016-08-17T12:42:08Z</dcterms:modified>
</cp:coreProperties>
</file>